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346" r:id="rId2"/>
    <p:sldId id="347" r:id="rId3"/>
    <p:sldId id="258" r:id="rId4"/>
    <p:sldId id="348" r:id="rId5"/>
    <p:sldId id="352" r:id="rId6"/>
    <p:sldId id="350" r:id="rId7"/>
    <p:sldId id="260" r:id="rId8"/>
    <p:sldId id="345" r:id="rId9"/>
    <p:sldId id="304" r:id="rId10"/>
    <p:sldId id="305" r:id="rId11"/>
    <p:sldId id="306" r:id="rId12"/>
    <p:sldId id="307" r:id="rId13"/>
    <p:sldId id="285" r:id="rId14"/>
    <p:sldId id="312" r:id="rId15"/>
    <p:sldId id="288" r:id="rId16"/>
    <p:sldId id="289" r:id="rId17"/>
    <p:sldId id="309" r:id="rId18"/>
    <p:sldId id="293" r:id="rId19"/>
    <p:sldId id="294" r:id="rId20"/>
    <p:sldId id="298" r:id="rId21"/>
    <p:sldId id="330" r:id="rId22"/>
    <p:sldId id="310" r:id="rId23"/>
    <p:sldId id="295" r:id="rId24"/>
    <p:sldId id="325" r:id="rId25"/>
    <p:sldId id="300" r:id="rId26"/>
    <p:sldId id="321" r:id="rId27"/>
    <p:sldId id="301" r:id="rId28"/>
    <p:sldId id="313" r:id="rId29"/>
    <p:sldId id="314" r:id="rId30"/>
    <p:sldId id="315" r:id="rId31"/>
    <p:sldId id="316" r:id="rId32"/>
    <p:sldId id="322" r:id="rId33"/>
    <p:sldId id="317" r:id="rId34"/>
    <p:sldId id="324" r:id="rId35"/>
    <p:sldId id="318" r:id="rId36"/>
    <p:sldId id="319" r:id="rId37"/>
    <p:sldId id="343" r:id="rId38"/>
    <p:sldId id="274" r:id="rId39"/>
  </p:sldIdLst>
  <p:sldSz cx="13004800" cy="8128000"/>
  <p:notesSz cx="6858000" cy="9144000"/>
  <p:defaultTextStyle>
    <a:lvl1pPr defTabSz="1435100">
      <a:defRPr sz="2200">
        <a:uFill>
          <a:solidFill/>
        </a:uFill>
        <a:latin typeface="+mn-lt"/>
        <a:ea typeface="+mn-ea"/>
        <a:cs typeface="+mn-cs"/>
        <a:sym typeface="News706BT-RomanC"/>
      </a:defRPr>
    </a:lvl1pPr>
    <a:lvl2pPr indent="342900" defTabSz="1435100">
      <a:defRPr sz="2200">
        <a:uFill>
          <a:solidFill/>
        </a:uFill>
        <a:latin typeface="+mn-lt"/>
        <a:ea typeface="+mn-ea"/>
        <a:cs typeface="+mn-cs"/>
        <a:sym typeface="News706BT-RomanC"/>
      </a:defRPr>
    </a:lvl2pPr>
    <a:lvl3pPr indent="685800" defTabSz="1435100">
      <a:defRPr sz="2200">
        <a:uFill>
          <a:solidFill/>
        </a:uFill>
        <a:latin typeface="+mn-lt"/>
        <a:ea typeface="+mn-ea"/>
        <a:cs typeface="+mn-cs"/>
        <a:sym typeface="News706BT-RomanC"/>
      </a:defRPr>
    </a:lvl3pPr>
    <a:lvl4pPr indent="1028700" defTabSz="1435100">
      <a:defRPr sz="2200">
        <a:uFill>
          <a:solidFill/>
        </a:uFill>
        <a:latin typeface="+mn-lt"/>
        <a:ea typeface="+mn-ea"/>
        <a:cs typeface="+mn-cs"/>
        <a:sym typeface="News706BT-RomanC"/>
      </a:defRPr>
    </a:lvl4pPr>
    <a:lvl5pPr indent="1371600" defTabSz="1435100">
      <a:defRPr sz="2200">
        <a:uFill>
          <a:solidFill/>
        </a:uFill>
        <a:latin typeface="+mn-lt"/>
        <a:ea typeface="+mn-ea"/>
        <a:cs typeface="+mn-cs"/>
        <a:sym typeface="News706BT-RomanC"/>
      </a:defRPr>
    </a:lvl5pPr>
    <a:lvl6pPr indent="1714500" defTabSz="1435100">
      <a:defRPr sz="2200">
        <a:uFill>
          <a:solidFill/>
        </a:uFill>
        <a:latin typeface="+mn-lt"/>
        <a:ea typeface="+mn-ea"/>
        <a:cs typeface="+mn-cs"/>
        <a:sym typeface="News706BT-RomanC"/>
      </a:defRPr>
    </a:lvl6pPr>
    <a:lvl7pPr indent="2057400" defTabSz="1435100">
      <a:defRPr sz="2200">
        <a:uFill>
          <a:solidFill/>
        </a:uFill>
        <a:latin typeface="+mn-lt"/>
        <a:ea typeface="+mn-ea"/>
        <a:cs typeface="+mn-cs"/>
        <a:sym typeface="News706BT-RomanC"/>
      </a:defRPr>
    </a:lvl7pPr>
    <a:lvl8pPr indent="2400300" defTabSz="1435100">
      <a:defRPr sz="2200">
        <a:uFill>
          <a:solidFill/>
        </a:uFill>
        <a:latin typeface="+mn-lt"/>
        <a:ea typeface="+mn-ea"/>
        <a:cs typeface="+mn-cs"/>
        <a:sym typeface="News706BT-RomanC"/>
      </a:defRPr>
    </a:lvl8pPr>
    <a:lvl9pPr indent="2743200" defTabSz="1435100">
      <a:defRPr sz="2200">
        <a:uFill>
          <a:solidFill/>
        </a:uFill>
        <a:latin typeface="+mn-lt"/>
        <a:ea typeface="+mn-ea"/>
        <a:cs typeface="+mn-cs"/>
        <a:sym typeface="News706BT-Roman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mported Author" initials="I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EAF4"/>
          </a:solidFill>
        </a:fill>
      </a:tcStyle>
    </a:wholeTbl>
    <a:band2H>
      <a:tcTxStyle/>
      <a:tcStyle>
        <a:tcBdr/>
        <a:fill>
          <a:solidFill>
            <a:srgbClr val="F1F5F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 autoAdjust="0"/>
    <p:restoredTop sz="94599" autoAdjust="0"/>
  </p:normalViewPr>
  <p:slideViewPr>
    <p:cSldViewPr>
      <p:cViewPr varScale="1">
        <p:scale>
          <a:sx n="56" d="100"/>
          <a:sy n="56" d="100"/>
        </p:scale>
        <p:origin x="-96" y="-330"/>
      </p:cViewPr>
      <p:guideLst>
        <p:guide orient="horz" pos="2560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E81C9A-FF2F-4E1F-9945-D4DBADBB980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42257-8BB5-4ED1-AD0E-30E74717F46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Business Understanding</a:t>
          </a:r>
          <a:endParaRPr lang="en-US" baseline="0" dirty="0">
            <a:solidFill>
              <a:schemeClr val="tx1"/>
            </a:solidFill>
          </a:endParaRPr>
        </a:p>
      </dgm:t>
    </dgm:pt>
    <dgm:pt modelId="{EAF18925-9DA6-4780-9AA8-A9CF8ABA8FA7}" type="parTrans" cxnId="{4EBF52BA-BD03-4E83-9B0A-86E39398B601}">
      <dgm:prSet/>
      <dgm:spPr/>
      <dgm:t>
        <a:bodyPr/>
        <a:lstStyle/>
        <a:p>
          <a:endParaRPr lang="en-US"/>
        </a:p>
      </dgm:t>
    </dgm:pt>
    <dgm:pt modelId="{604AE7DC-D236-40A4-82DD-401F593996FF}" type="sibTrans" cxnId="{4EBF52BA-BD03-4E83-9B0A-86E39398B601}">
      <dgm:prSet/>
      <dgm:spPr/>
      <dgm:t>
        <a:bodyPr/>
        <a:lstStyle/>
        <a:p>
          <a:endParaRPr lang="en-US"/>
        </a:p>
      </dgm:t>
    </dgm:pt>
    <dgm:pt modelId="{52652687-CDB7-4013-A821-5FF5B8EA3F4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Clean &amp; Integrate Data</a:t>
          </a:r>
          <a:endParaRPr lang="en-US" baseline="0" dirty="0">
            <a:solidFill>
              <a:schemeClr val="tx1"/>
            </a:solidFill>
          </a:endParaRPr>
        </a:p>
      </dgm:t>
    </dgm:pt>
    <dgm:pt modelId="{43EC3FFB-A5E3-4ABB-844E-4550161A086A}" type="parTrans" cxnId="{D55560EF-CF02-450E-BCB5-77AA5B3E732A}">
      <dgm:prSet/>
      <dgm:spPr/>
      <dgm:t>
        <a:bodyPr/>
        <a:lstStyle/>
        <a:p>
          <a:endParaRPr lang="en-US"/>
        </a:p>
      </dgm:t>
    </dgm:pt>
    <dgm:pt modelId="{4C7A1A5B-558B-459C-BBF6-765EB95A498E}" type="sibTrans" cxnId="{D55560EF-CF02-450E-BCB5-77AA5B3E732A}">
      <dgm:prSet/>
      <dgm:spPr/>
      <dgm:t>
        <a:bodyPr/>
        <a:lstStyle/>
        <a:p>
          <a:endParaRPr lang="en-US"/>
        </a:p>
      </dgm:t>
    </dgm:pt>
    <dgm:pt modelId="{7F1B2C4D-8D0B-4BF8-ACE6-23EBB27650D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Analysis (explore, model, etc.)</a:t>
          </a:r>
          <a:endParaRPr lang="en-US" baseline="0" dirty="0">
            <a:solidFill>
              <a:schemeClr val="tx1"/>
            </a:solidFill>
          </a:endParaRPr>
        </a:p>
      </dgm:t>
    </dgm:pt>
    <dgm:pt modelId="{C55C1CB5-0278-4483-A0B2-49AB9A6F5936}" type="parTrans" cxnId="{30A2CCC0-B4F6-43D8-9575-1612BE42B65E}">
      <dgm:prSet/>
      <dgm:spPr/>
      <dgm:t>
        <a:bodyPr/>
        <a:lstStyle/>
        <a:p>
          <a:endParaRPr lang="en-US"/>
        </a:p>
      </dgm:t>
    </dgm:pt>
    <dgm:pt modelId="{6D104AC7-FA4A-4BD8-A89A-07F48469A6C2}" type="sibTrans" cxnId="{30A2CCC0-B4F6-43D8-9575-1612BE42B65E}">
      <dgm:prSet/>
      <dgm:spPr/>
      <dgm:t>
        <a:bodyPr/>
        <a:lstStyle/>
        <a:p>
          <a:endParaRPr lang="en-US"/>
        </a:p>
      </dgm:t>
    </dgm:pt>
    <dgm:pt modelId="{CBD6DACA-9F76-4789-A893-FA2AA464BDC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Validate &amp; Test</a:t>
          </a:r>
          <a:endParaRPr lang="en-US" baseline="0" dirty="0">
            <a:solidFill>
              <a:schemeClr val="tx1"/>
            </a:solidFill>
          </a:endParaRPr>
        </a:p>
      </dgm:t>
    </dgm:pt>
    <dgm:pt modelId="{1EE254D3-4275-495C-8495-7CD30205FEB1}" type="parTrans" cxnId="{0EDD2F3D-D800-4996-BFF3-2B80ECB1E2B6}">
      <dgm:prSet/>
      <dgm:spPr/>
      <dgm:t>
        <a:bodyPr/>
        <a:lstStyle/>
        <a:p>
          <a:endParaRPr lang="en-US"/>
        </a:p>
      </dgm:t>
    </dgm:pt>
    <dgm:pt modelId="{2F20A9F2-B586-4FC9-AAD2-0E2BFF793FDB}" type="sibTrans" cxnId="{0EDD2F3D-D800-4996-BFF3-2B80ECB1E2B6}">
      <dgm:prSet/>
      <dgm:spPr/>
      <dgm:t>
        <a:bodyPr/>
        <a:lstStyle/>
        <a:p>
          <a:endParaRPr lang="en-US"/>
        </a:p>
      </dgm:t>
    </dgm:pt>
    <dgm:pt modelId="{D9F85D88-E860-4175-A207-B3233ED93E5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Extract &amp; Understand Data</a:t>
          </a:r>
          <a:endParaRPr lang="en-US" baseline="0" dirty="0">
            <a:solidFill>
              <a:schemeClr val="tx1"/>
            </a:solidFill>
          </a:endParaRPr>
        </a:p>
      </dgm:t>
    </dgm:pt>
    <dgm:pt modelId="{1407E4DE-E7EC-44ED-BF16-E225F41C0356}" type="parTrans" cxnId="{5680D61F-6FEA-494A-B1D3-17CB9830CB82}">
      <dgm:prSet/>
      <dgm:spPr/>
      <dgm:t>
        <a:bodyPr/>
        <a:lstStyle/>
        <a:p>
          <a:endParaRPr lang="en-US"/>
        </a:p>
      </dgm:t>
    </dgm:pt>
    <dgm:pt modelId="{A3A8A0DE-A3E0-4D00-807E-BE049F013744}" type="sibTrans" cxnId="{5680D61F-6FEA-494A-B1D3-17CB9830CB82}">
      <dgm:prSet/>
      <dgm:spPr/>
      <dgm:t>
        <a:bodyPr/>
        <a:lstStyle/>
        <a:p>
          <a:endParaRPr lang="en-US"/>
        </a:p>
      </dgm:t>
    </dgm:pt>
    <dgm:pt modelId="{46004F15-394E-4531-883E-1FC893E251D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Visualize, Present</a:t>
          </a:r>
          <a:endParaRPr lang="en-US" baseline="0" dirty="0">
            <a:solidFill>
              <a:schemeClr val="tx1"/>
            </a:solidFill>
          </a:endParaRPr>
        </a:p>
      </dgm:t>
    </dgm:pt>
    <dgm:pt modelId="{89CAEA77-B90B-424C-BBA3-72A131F0F338}" type="parTrans" cxnId="{D952DCA1-662A-4ADD-9234-2A4C65B0DB9C}">
      <dgm:prSet/>
      <dgm:spPr/>
      <dgm:t>
        <a:bodyPr/>
        <a:lstStyle/>
        <a:p>
          <a:endParaRPr lang="en-US"/>
        </a:p>
      </dgm:t>
    </dgm:pt>
    <dgm:pt modelId="{15A0E42F-F2CB-43EA-87C2-983B781AED98}" type="sibTrans" cxnId="{D952DCA1-662A-4ADD-9234-2A4C65B0DB9C}">
      <dgm:prSet/>
      <dgm:spPr/>
      <dgm:t>
        <a:bodyPr/>
        <a:lstStyle/>
        <a:p>
          <a:endParaRPr lang="en-US"/>
        </a:p>
      </dgm:t>
    </dgm:pt>
    <dgm:pt modelId="{6315FCBD-0DAB-414B-8887-7A5F825BF6B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Operationalize</a:t>
          </a:r>
          <a:endParaRPr lang="en-US" baseline="0" dirty="0">
            <a:solidFill>
              <a:schemeClr val="tx1"/>
            </a:solidFill>
          </a:endParaRPr>
        </a:p>
      </dgm:t>
    </dgm:pt>
    <dgm:pt modelId="{54C5A558-5652-4B63-B135-F54A93F2200D}" type="parTrans" cxnId="{3C52C005-87CF-4FC8-B74C-7EBECCC6E48F}">
      <dgm:prSet/>
      <dgm:spPr/>
      <dgm:t>
        <a:bodyPr/>
        <a:lstStyle/>
        <a:p>
          <a:endParaRPr lang="en-US"/>
        </a:p>
      </dgm:t>
    </dgm:pt>
    <dgm:pt modelId="{A157D132-EBDE-4438-A33A-60C9984DF4D0}" type="sibTrans" cxnId="{3C52C005-87CF-4FC8-B74C-7EBECCC6E48F}">
      <dgm:prSet/>
      <dgm:spPr/>
      <dgm:t>
        <a:bodyPr/>
        <a:lstStyle/>
        <a:p>
          <a:endParaRPr lang="en-US"/>
        </a:p>
      </dgm:t>
    </dgm:pt>
    <dgm:pt modelId="{7720CDA8-803D-4FBD-A1E0-F8FABE5D2A32}" type="pres">
      <dgm:prSet presAssocID="{A9E81C9A-FF2F-4E1F-9945-D4DBADBB980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F30CF-7A20-4FEE-97D3-7CB1A806712F}" type="pres">
      <dgm:prSet presAssocID="{C9B42257-8BB5-4ED1-AD0E-30E74717F46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71BE-CD4E-43EE-AE87-2523626D45A3}" type="pres">
      <dgm:prSet presAssocID="{C9B42257-8BB5-4ED1-AD0E-30E74717F462}" presName="spNode" presStyleCnt="0"/>
      <dgm:spPr/>
    </dgm:pt>
    <dgm:pt modelId="{2A5E483F-BFFB-40D8-823D-1FD12809BBB1}" type="pres">
      <dgm:prSet presAssocID="{604AE7DC-D236-40A4-82DD-401F593996F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AE6BDEA-1853-4EE4-A26D-1B14FC2D3DE6}" type="pres">
      <dgm:prSet presAssocID="{D9F85D88-E860-4175-A207-B3233ED93E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5B882-D2B5-46BA-A046-F1AA91FDEF44}" type="pres">
      <dgm:prSet presAssocID="{D9F85D88-E860-4175-A207-B3233ED93E5C}" presName="spNode" presStyleCnt="0"/>
      <dgm:spPr/>
    </dgm:pt>
    <dgm:pt modelId="{FF6A024E-98F3-4B33-8BA4-A969E360AFD0}" type="pres">
      <dgm:prSet presAssocID="{A3A8A0DE-A3E0-4D00-807E-BE049F013744}" presName="sibTrans" presStyleLbl="sibTrans1D1" presStyleIdx="1" presStyleCnt="7"/>
      <dgm:spPr/>
      <dgm:t>
        <a:bodyPr/>
        <a:lstStyle/>
        <a:p>
          <a:endParaRPr lang="en-US"/>
        </a:p>
      </dgm:t>
    </dgm:pt>
    <dgm:pt modelId="{67E35E1C-32C0-4452-A57A-DBDC80C0A1BD}" type="pres">
      <dgm:prSet presAssocID="{52652687-CDB7-4013-A821-5FF5B8EA3F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B648-6F65-4D84-8309-3556052C6E90}" type="pres">
      <dgm:prSet presAssocID="{52652687-CDB7-4013-A821-5FF5B8EA3F43}" presName="spNode" presStyleCnt="0"/>
      <dgm:spPr/>
    </dgm:pt>
    <dgm:pt modelId="{D4255B6A-C0B4-4995-BC66-495D9F1AA221}" type="pres">
      <dgm:prSet presAssocID="{4C7A1A5B-558B-459C-BBF6-765EB95A498E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D378451-437F-46A8-B734-4E433758F9EB}" type="pres">
      <dgm:prSet presAssocID="{7F1B2C4D-8D0B-4BF8-ACE6-23EBB27650D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4796-7BAF-4B97-B030-62D4533C3F10}" type="pres">
      <dgm:prSet presAssocID="{7F1B2C4D-8D0B-4BF8-ACE6-23EBB27650DA}" presName="spNode" presStyleCnt="0"/>
      <dgm:spPr/>
    </dgm:pt>
    <dgm:pt modelId="{46678A29-A1A2-464C-A24E-F2D54DCF34AD}" type="pres">
      <dgm:prSet presAssocID="{6D104AC7-FA4A-4BD8-A89A-07F48469A6C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40E7E005-F7EF-480F-A0B6-6511E1C73E1F}" type="pres">
      <dgm:prSet presAssocID="{CBD6DACA-9F76-4789-A893-FA2AA464BDC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8834-50C3-45E8-8708-B811FCD4DD47}" type="pres">
      <dgm:prSet presAssocID="{CBD6DACA-9F76-4789-A893-FA2AA464BDCE}" presName="spNode" presStyleCnt="0"/>
      <dgm:spPr/>
    </dgm:pt>
    <dgm:pt modelId="{89FBE711-494B-499F-9070-AC3FE93732D9}" type="pres">
      <dgm:prSet presAssocID="{2F20A9F2-B586-4FC9-AAD2-0E2BFF793FD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5E38DEB4-48DD-482B-905F-A223DFCB56BE}" type="pres">
      <dgm:prSet presAssocID="{46004F15-394E-4531-883E-1FC893E251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EAC74-1AF5-4F89-A67F-FECC5B9B9CC2}" type="pres">
      <dgm:prSet presAssocID="{46004F15-394E-4531-883E-1FC893E251D3}" presName="spNode" presStyleCnt="0"/>
      <dgm:spPr/>
    </dgm:pt>
    <dgm:pt modelId="{9D050706-837E-4134-A053-5253FBAD1BF9}" type="pres">
      <dgm:prSet presAssocID="{15A0E42F-F2CB-43EA-87C2-983B781AED9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0753977-D0A4-4F8B-A41B-735C91824987}" type="pres">
      <dgm:prSet presAssocID="{6315FCBD-0DAB-414B-8887-7A5F825BF6B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1E78FA-DF51-42B6-B38C-2DB06C7C1A2F}" type="pres">
      <dgm:prSet presAssocID="{6315FCBD-0DAB-414B-8887-7A5F825BF6B3}" presName="spNode" presStyleCnt="0"/>
      <dgm:spPr/>
    </dgm:pt>
    <dgm:pt modelId="{84C3AE65-B43C-44CC-97EC-297CA8D1AA51}" type="pres">
      <dgm:prSet presAssocID="{A157D132-EBDE-4438-A33A-60C9984DF4D0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028ED6EF-7DF2-453E-B27B-4CF29B4148AE}" type="presOf" srcId="{604AE7DC-D236-40A4-82DD-401F593996FF}" destId="{2A5E483F-BFFB-40D8-823D-1FD12809BBB1}" srcOrd="0" destOrd="0" presId="urn:microsoft.com/office/officeart/2005/8/layout/cycle5"/>
    <dgm:cxn modelId="{834E62B3-9699-4AA6-96F6-64C1F87E9FDD}" type="presOf" srcId="{6D104AC7-FA4A-4BD8-A89A-07F48469A6C2}" destId="{46678A29-A1A2-464C-A24E-F2D54DCF34AD}" srcOrd="0" destOrd="0" presId="urn:microsoft.com/office/officeart/2005/8/layout/cycle5"/>
    <dgm:cxn modelId="{4EBF52BA-BD03-4E83-9B0A-86E39398B601}" srcId="{A9E81C9A-FF2F-4E1F-9945-D4DBADBB980D}" destId="{C9B42257-8BB5-4ED1-AD0E-30E74717F462}" srcOrd="0" destOrd="0" parTransId="{EAF18925-9DA6-4780-9AA8-A9CF8ABA8FA7}" sibTransId="{604AE7DC-D236-40A4-82DD-401F593996FF}"/>
    <dgm:cxn modelId="{18DBAD01-AFDC-4FF8-854D-E693FF5F9CE5}" type="presOf" srcId="{2F20A9F2-B586-4FC9-AAD2-0E2BFF793FDB}" destId="{89FBE711-494B-499F-9070-AC3FE93732D9}" srcOrd="0" destOrd="0" presId="urn:microsoft.com/office/officeart/2005/8/layout/cycle5"/>
    <dgm:cxn modelId="{D952DCA1-662A-4ADD-9234-2A4C65B0DB9C}" srcId="{A9E81C9A-FF2F-4E1F-9945-D4DBADBB980D}" destId="{46004F15-394E-4531-883E-1FC893E251D3}" srcOrd="5" destOrd="0" parTransId="{89CAEA77-B90B-424C-BBA3-72A131F0F338}" sibTransId="{15A0E42F-F2CB-43EA-87C2-983B781AED98}"/>
    <dgm:cxn modelId="{9E6B10C0-12B6-4EC0-848F-335CA647825A}" type="presOf" srcId="{A3A8A0DE-A3E0-4D00-807E-BE049F013744}" destId="{FF6A024E-98F3-4B33-8BA4-A969E360AFD0}" srcOrd="0" destOrd="0" presId="urn:microsoft.com/office/officeart/2005/8/layout/cycle5"/>
    <dgm:cxn modelId="{30A2CCC0-B4F6-43D8-9575-1612BE42B65E}" srcId="{A9E81C9A-FF2F-4E1F-9945-D4DBADBB980D}" destId="{7F1B2C4D-8D0B-4BF8-ACE6-23EBB27650DA}" srcOrd="3" destOrd="0" parTransId="{C55C1CB5-0278-4483-A0B2-49AB9A6F5936}" sibTransId="{6D104AC7-FA4A-4BD8-A89A-07F48469A6C2}"/>
    <dgm:cxn modelId="{C716955E-2243-4585-9B7F-2ADDB52F4782}" type="presOf" srcId="{52652687-CDB7-4013-A821-5FF5B8EA3F43}" destId="{67E35E1C-32C0-4452-A57A-DBDC80C0A1BD}" srcOrd="0" destOrd="0" presId="urn:microsoft.com/office/officeart/2005/8/layout/cycle5"/>
    <dgm:cxn modelId="{69F9DDE7-CE5F-4D1B-B340-468DCFF7973D}" type="presOf" srcId="{D9F85D88-E860-4175-A207-B3233ED93E5C}" destId="{AAE6BDEA-1853-4EE4-A26D-1B14FC2D3DE6}" srcOrd="0" destOrd="0" presId="urn:microsoft.com/office/officeart/2005/8/layout/cycle5"/>
    <dgm:cxn modelId="{3C52C005-87CF-4FC8-B74C-7EBECCC6E48F}" srcId="{A9E81C9A-FF2F-4E1F-9945-D4DBADBB980D}" destId="{6315FCBD-0DAB-414B-8887-7A5F825BF6B3}" srcOrd="6" destOrd="0" parTransId="{54C5A558-5652-4B63-B135-F54A93F2200D}" sibTransId="{A157D132-EBDE-4438-A33A-60C9984DF4D0}"/>
    <dgm:cxn modelId="{5B6276BD-A9DE-410A-9438-E1F678CAB0AD}" type="presOf" srcId="{C9B42257-8BB5-4ED1-AD0E-30E74717F462}" destId="{F98F30CF-7A20-4FEE-97D3-7CB1A806712F}" srcOrd="0" destOrd="0" presId="urn:microsoft.com/office/officeart/2005/8/layout/cycle5"/>
    <dgm:cxn modelId="{0EDD2F3D-D800-4996-BFF3-2B80ECB1E2B6}" srcId="{A9E81C9A-FF2F-4E1F-9945-D4DBADBB980D}" destId="{CBD6DACA-9F76-4789-A893-FA2AA464BDCE}" srcOrd="4" destOrd="0" parTransId="{1EE254D3-4275-495C-8495-7CD30205FEB1}" sibTransId="{2F20A9F2-B586-4FC9-AAD2-0E2BFF793FDB}"/>
    <dgm:cxn modelId="{5680D61F-6FEA-494A-B1D3-17CB9830CB82}" srcId="{A9E81C9A-FF2F-4E1F-9945-D4DBADBB980D}" destId="{D9F85D88-E860-4175-A207-B3233ED93E5C}" srcOrd="1" destOrd="0" parTransId="{1407E4DE-E7EC-44ED-BF16-E225F41C0356}" sibTransId="{A3A8A0DE-A3E0-4D00-807E-BE049F013744}"/>
    <dgm:cxn modelId="{B2290CE6-CD10-49FB-8897-0F9AE8E63630}" type="presOf" srcId="{4C7A1A5B-558B-459C-BBF6-765EB95A498E}" destId="{D4255B6A-C0B4-4995-BC66-495D9F1AA221}" srcOrd="0" destOrd="0" presId="urn:microsoft.com/office/officeart/2005/8/layout/cycle5"/>
    <dgm:cxn modelId="{DA7E610E-EEEE-4035-8566-9BACC756982D}" type="presOf" srcId="{CBD6DACA-9F76-4789-A893-FA2AA464BDCE}" destId="{40E7E005-F7EF-480F-A0B6-6511E1C73E1F}" srcOrd="0" destOrd="0" presId="urn:microsoft.com/office/officeart/2005/8/layout/cycle5"/>
    <dgm:cxn modelId="{3F99EBAE-36C3-43E9-903C-764B76821D91}" type="presOf" srcId="{6315FCBD-0DAB-414B-8887-7A5F825BF6B3}" destId="{80753977-D0A4-4F8B-A41B-735C91824987}" srcOrd="0" destOrd="0" presId="urn:microsoft.com/office/officeart/2005/8/layout/cycle5"/>
    <dgm:cxn modelId="{D55560EF-CF02-450E-BCB5-77AA5B3E732A}" srcId="{A9E81C9A-FF2F-4E1F-9945-D4DBADBB980D}" destId="{52652687-CDB7-4013-A821-5FF5B8EA3F43}" srcOrd="2" destOrd="0" parTransId="{43EC3FFB-A5E3-4ABB-844E-4550161A086A}" sibTransId="{4C7A1A5B-558B-459C-BBF6-765EB95A498E}"/>
    <dgm:cxn modelId="{C441EA14-1D63-4134-B5BD-03134BEDB54A}" type="presOf" srcId="{A157D132-EBDE-4438-A33A-60C9984DF4D0}" destId="{84C3AE65-B43C-44CC-97EC-297CA8D1AA51}" srcOrd="0" destOrd="0" presId="urn:microsoft.com/office/officeart/2005/8/layout/cycle5"/>
    <dgm:cxn modelId="{CFAD5088-F60D-42A4-B059-4A715F63E26E}" type="presOf" srcId="{46004F15-394E-4531-883E-1FC893E251D3}" destId="{5E38DEB4-48DD-482B-905F-A223DFCB56BE}" srcOrd="0" destOrd="0" presId="urn:microsoft.com/office/officeart/2005/8/layout/cycle5"/>
    <dgm:cxn modelId="{A85EC4E9-1B38-4C68-9A48-7F5298286E08}" type="presOf" srcId="{7F1B2C4D-8D0B-4BF8-ACE6-23EBB27650DA}" destId="{4D378451-437F-46A8-B734-4E433758F9EB}" srcOrd="0" destOrd="0" presId="urn:microsoft.com/office/officeart/2005/8/layout/cycle5"/>
    <dgm:cxn modelId="{59B6C6BD-62B4-46D6-99A3-8D8E6518AB9D}" type="presOf" srcId="{A9E81C9A-FF2F-4E1F-9945-D4DBADBB980D}" destId="{7720CDA8-803D-4FBD-A1E0-F8FABE5D2A32}" srcOrd="0" destOrd="0" presId="urn:microsoft.com/office/officeart/2005/8/layout/cycle5"/>
    <dgm:cxn modelId="{5F8C0994-0575-49C5-AD4B-1CC6A694E801}" type="presOf" srcId="{15A0E42F-F2CB-43EA-87C2-983B781AED98}" destId="{9D050706-837E-4134-A053-5253FBAD1BF9}" srcOrd="0" destOrd="0" presId="urn:microsoft.com/office/officeart/2005/8/layout/cycle5"/>
    <dgm:cxn modelId="{A5D93EDB-59F8-4D9B-975A-6A1FAC93E733}" type="presParOf" srcId="{7720CDA8-803D-4FBD-A1E0-F8FABE5D2A32}" destId="{F98F30CF-7A20-4FEE-97D3-7CB1A806712F}" srcOrd="0" destOrd="0" presId="urn:microsoft.com/office/officeart/2005/8/layout/cycle5"/>
    <dgm:cxn modelId="{F8415B09-DCAD-4FF8-A7FA-9372B237C8BA}" type="presParOf" srcId="{7720CDA8-803D-4FBD-A1E0-F8FABE5D2A32}" destId="{E2CE71BE-CD4E-43EE-AE87-2523626D45A3}" srcOrd="1" destOrd="0" presId="urn:microsoft.com/office/officeart/2005/8/layout/cycle5"/>
    <dgm:cxn modelId="{02703095-69DB-4966-8269-E6B587104010}" type="presParOf" srcId="{7720CDA8-803D-4FBD-A1E0-F8FABE5D2A32}" destId="{2A5E483F-BFFB-40D8-823D-1FD12809BBB1}" srcOrd="2" destOrd="0" presId="urn:microsoft.com/office/officeart/2005/8/layout/cycle5"/>
    <dgm:cxn modelId="{3EFC6D2D-8E2F-4CF9-BB61-76A9B9C8C070}" type="presParOf" srcId="{7720CDA8-803D-4FBD-A1E0-F8FABE5D2A32}" destId="{AAE6BDEA-1853-4EE4-A26D-1B14FC2D3DE6}" srcOrd="3" destOrd="0" presId="urn:microsoft.com/office/officeart/2005/8/layout/cycle5"/>
    <dgm:cxn modelId="{C9C091B3-A098-4A13-A94D-7D65D3C00A43}" type="presParOf" srcId="{7720CDA8-803D-4FBD-A1E0-F8FABE5D2A32}" destId="{4865B882-D2B5-46BA-A046-F1AA91FDEF44}" srcOrd="4" destOrd="0" presId="urn:microsoft.com/office/officeart/2005/8/layout/cycle5"/>
    <dgm:cxn modelId="{9D320E89-666E-4F44-A1F3-79E1D12A6894}" type="presParOf" srcId="{7720CDA8-803D-4FBD-A1E0-F8FABE5D2A32}" destId="{FF6A024E-98F3-4B33-8BA4-A969E360AFD0}" srcOrd="5" destOrd="0" presId="urn:microsoft.com/office/officeart/2005/8/layout/cycle5"/>
    <dgm:cxn modelId="{7AAB7F5C-E363-466F-9B22-AFD0E767128C}" type="presParOf" srcId="{7720CDA8-803D-4FBD-A1E0-F8FABE5D2A32}" destId="{67E35E1C-32C0-4452-A57A-DBDC80C0A1BD}" srcOrd="6" destOrd="0" presId="urn:microsoft.com/office/officeart/2005/8/layout/cycle5"/>
    <dgm:cxn modelId="{056B2B5B-B772-43BD-A03F-1F3983D42DBA}" type="presParOf" srcId="{7720CDA8-803D-4FBD-A1E0-F8FABE5D2A32}" destId="{8ACAB648-6F65-4D84-8309-3556052C6E90}" srcOrd="7" destOrd="0" presId="urn:microsoft.com/office/officeart/2005/8/layout/cycle5"/>
    <dgm:cxn modelId="{5237B914-2811-4A3D-A69C-C0C38C017B15}" type="presParOf" srcId="{7720CDA8-803D-4FBD-A1E0-F8FABE5D2A32}" destId="{D4255B6A-C0B4-4995-BC66-495D9F1AA221}" srcOrd="8" destOrd="0" presId="urn:microsoft.com/office/officeart/2005/8/layout/cycle5"/>
    <dgm:cxn modelId="{6940E6F3-9BDD-424C-9866-1FCE7F1FD50B}" type="presParOf" srcId="{7720CDA8-803D-4FBD-A1E0-F8FABE5D2A32}" destId="{4D378451-437F-46A8-B734-4E433758F9EB}" srcOrd="9" destOrd="0" presId="urn:microsoft.com/office/officeart/2005/8/layout/cycle5"/>
    <dgm:cxn modelId="{853E83E9-CA4D-4BEE-8B92-231C6454F65D}" type="presParOf" srcId="{7720CDA8-803D-4FBD-A1E0-F8FABE5D2A32}" destId="{47234796-7BAF-4B97-B030-62D4533C3F10}" srcOrd="10" destOrd="0" presId="urn:microsoft.com/office/officeart/2005/8/layout/cycle5"/>
    <dgm:cxn modelId="{AC41A43F-BF30-4577-8AB5-8AD297FAA2AF}" type="presParOf" srcId="{7720CDA8-803D-4FBD-A1E0-F8FABE5D2A32}" destId="{46678A29-A1A2-464C-A24E-F2D54DCF34AD}" srcOrd="11" destOrd="0" presId="urn:microsoft.com/office/officeart/2005/8/layout/cycle5"/>
    <dgm:cxn modelId="{859EC22D-72FC-466C-865A-0C3B8E9A41F2}" type="presParOf" srcId="{7720CDA8-803D-4FBD-A1E0-F8FABE5D2A32}" destId="{40E7E005-F7EF-480F-A0B6-6511E1C73E1F}" srcOrd="12" destOrd="0" presId="urn:microsoft.com/office/officeart/2005/8/layout/cycle5"/>
    <dgm:cxn modelId="{6411FD17-3314-4B5A-8F2A-B22F351CBBC8}" type="presParOf" srcId="{7720CDA8-803D-4FBD-A1E0-F8FABE5D2A32}" destId="{EEC38834-50C3-45E8-8708-B811FCD4DD47}" srcOrd="13" destOrd="0" presId="urn:microsoft.com/office/officeart/2005/8/layout/cycle5"/>
    <dgm:cxn modelId="{D10D98A7-7887-44A8-9E2D-E5ECF28A488D}" type="presParOf" srcId="{7720CDA8-803D-4FBD-A1E0-F8FABE5D2A32}" destId="{89FBE711-494B-499F-9070-AC3FE93732D9}" srcOrd="14" destOrd="0" presId="urn:microsoft.com/office/officeart/2005/8/layout/cycle5"/>
    <dgm:cxn modelId="{0D5DE15F-8369-4AB3-865B-0D6DD975B4FB}" type="presParOf" srcId="{7720CDA8-803D-4FBD-A1E0-F8FABE5D2A32}" destId="{5E38DEB4-48DD-482B-905F-A223DFCB56BE}" srcOrd="15" destOrd="0" presId="urn:microsoft.com/office/officeart/2005/8/layout/cycle5"/>
    <dgm:cxn modelId="{53FB70A6-5578-4BDD-ABE5-E8D9569D22E7}" type="presParOf" srcId="{7720CDA8-803D-4FBD-A1E0-F8FABE5D2A32}" destId="{339EAC74-1AF5-4F89-A67F-FECC5B9B9CC2}" srcOrd="16" destOrd="0" presId="urn:microsoft.com/office/officeart/2005/8/layout/cycle5"/>
    <dgm:cxn modelId="{FA0A12E0-F8AD-422B-9279-1E6DD08A1239}" type="presParOf" srcId="{7720CDA8-803D-4FBD-A1E0-F8FABE5D2A32}" destId="{9D050706-837E-4134-A053-5253FBAD1BF9}" srcOrd="17" destOrd="0" presId="urn:microsoft.com/office/officeart/2005/8/layout/cycle5"/>
    <dgm:cxn modelId="{5DEE83FC-CE5C-498D-95F1-0C96E6D046DC}" type="presParOf" srcId="{7720CDA8-803D-4FBD-A1E0-F8FABE5D2A32}" destId="{80753977-D0A4-4F8B-A41B-735C91824987}" srcOrd="18" destOrd="0" presId="urn:microsoft.com/office/officeart/2005/8/layout/cycle5"/>
    <dgm:cxn modelId="{874F1DC8-50DE-4898-82A5-BD5D6573AAE2}" type="presParOf" srcId="{7720CDA8-803D-4FBD-A1E0-F8FABE5D2A32}" destId="{A41E78FA-DF51-42B6-B38C-2DB06C7C1A2F}" srcOrd="19" destOrd="0" presId="urn:microsoft.com/office/officeart/2005/8/layout/cycle5"/>
    <dgm:cxn modelId="{F193988C-C3EB-4BBE-941C-517005F70BBF}" type="presParOf" srcId="{7720CDA8-803D-4FBD-A1E0-F8FABE5D2A32}" destId="{84C3AE65-B43C-44CC-97EC-297CA8D1AA51}" srcOrd="20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9E81C9A-FF2F-4E1F-9945-D4DBADBB980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42257-8BB5-4ED1-AD0E-30E74717F46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Business Understanding</a:t>
          </a:r>
          <a:endParaRPr lang="en-US" baseline="0" dirty="0">
            <a:solidFill>
              <a:schemeClr val="tx1"/>
            </a:solidFill>
          </a:endParaRPr>
        </a:p>
      </dgm:t>
    </dgm:pt>
    <dgm:pt modelId="{EAF18925-9DA6-4780-9AA8-A9CF8ABA8FA7}" type="parTrans" cxnId="{4EBF52BA-BD03-4E83-9B0A-86E39398B601}">
      <dgm:prSet/>
      <dgm:spPr/>
      <dgm:t>
        <a:bodyPr/>
        <a:lstStyle/>
        <a:p>
          <a:endParaRPr lang="en-US"/>
        </a:p>
      </dgm:t>
    </dgm:pt>
    <dgm:pt modelId="{604AE7DC-D236-40A4-82DD-401F593996FF}" type="sibTrans" cxnId="{4EBF52BA-BD03-4E83-9B0A-86E39398B601}">
      <dgm:prSet/>
      <dgm:spPr/>
      <dgm:t>
        <a:bodyPr/>
        <a:lstStyle/>
        <a:p>
          <a:endParaRPr lang="en-US"/>
        </a:p>
      </dgm:t>
    </dgm:pt>
    <dgm:pt modelId="{52652687-CDB7-4013-A821-5FF5B8EA3F4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Clean &amp; Integrate Data</a:t>
          </a:r>
          <a:endParaRPr lang="en-US" baseline="0" dirty="0">
            <a:solidFill>
              <a:schemeClr val="tx1"/>
            </a:solidFill>
          </a:endParaRPr>
        </a:p>
      </dgm:t>
    </dgm:pt>
    <dgm:pt modelId="{43EC3FFB-A5E3-4ABB-844E-4550161A086A}" type="parTrans" cxnId="{D55560EF-CF02-450E-BCB5-77AA5B3E732A}">
      <dgm:prSet/>
      <dgm:spPr/>
      <dgm:t>
        <a:bodyPr/>
        <a:lstStyle/>
        <a:p>
          <a:endParaRPr lang="en-US"/>
        </a:p>
      </dgm:t>
    </dgm:pt>
    <dgm:pt modelId="{4C7A1A5B-558B-459C-BBF6-765EB95A498E}" type="sibTrans" cxnId="{D55560EF-CF02-450E-BCB5-77AA5B3E732A}">
      <dgm:prSet/>
      <dgm:spPr/>
      <dgm:t>
        <a:bodyPr/>
        <a:lstStyle/>
        <a:p>
          <a:endParaRPr lang="en-US"/>
        </a:p>
      </dgm:t>
    </dgm:pt>
    <dgm:pt modelId="{7F1B2C4D-8D0B-4BF8-ACE6-23EBB27650D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Analysis (explore, model, etc.)</a:t>
          </a:r>
          <a:endParaRPr lang="en-US" baseline="0" dirty="0">
            <a:solidFill>
              <a:schemeClr val="tx1"/>
            </a:solidFill>
          </a:endParaRPr>
        </a:p>
      </dgm:t>
    </dgm:pt>
    <dgm:pt modelId="{C55C1CB5-0278-4483-A0B2-49AB9A6F5936}" type="parTrans" cxnId="{30A2CCC0-B4F6-43D8-9575-1612BE42B65E}">
      <dgm:prSet/>
      <dgm:spPr/>
      <dgm:t>
        <a:bodyPr/>
        <a:lstStyle/>
        <a:p>
          <a:endParaRPr lang="en-US"/>
        </a:p>
      </dgm:t>
    </dgm:pt>
    <dgm:pt modelId="{6D104AC7-FA4A-4BD8-A89A-07F48469A6C2}" type="sibTrans" cxnId="{30A2CCC0-B4F6-43D8-9575-1612BE42B65E}">
      <dgm:prSet/>
      <dgm:spPr/>
      <dgm:t>
        <a:bodyPr/>
        <a:lstStyle/>
        <a:p>
          <a:endParaRPr lang="en-US"/>
        </a:p>
      </dgm:t>
    </dgm:pt>
    <dgm:pt modelId="{CBD6DACA-9F76-4789-A893-FA2AA464BDC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Validate &amp; Test</a:t>
          </a:r>
          <a:endParaRPr lang="en-US" baseline="0" dirty="0">
            <a:solidFill>
              <a:schemeClr val="tx1"/>
            </a:solidFill>
          </a:endParaRPr>
        </a:p>
      </dgm:t>
    </dgm:pt>
    <dgm:pt modelId="{1EE254D3-4275-495C-8495-7CD30205FEB1}" type="parTrans" cxnId="{0EDD2F3D-D800-4996-BFF3-2B80ECB1E2B6}">
      <dgm:prSet/>
      <dgm:spPr/>
      <dgm:t>
        <a:bodyPr/>
        <a:lstStyle/>
        <a:p>
          <a:endParaRPr lang="en-US"/>
        </a:p>
      </dgm:t>
    </dgm:pt>
    <dgm:pt modelId="{2F20A9F2-B586-4FC9-AAD2-0E2BFF793FDB}" type="sibTrans" cxnId="{0EDD2F3D-D800-4996-BFF3-2B80ECB1E2B6}">
      <dgm:prSet/>
      <dgm:spPr/>
      <dgm:t>
        <a:bodyPr/>
        <a:lstStyle/>
        <a:p>
          <a:endParaRPr lang="en-US"/>
        </a:p>
      </dgm:t>
    </dgm:pt>
    <dgm:pt modelId="{D9F85D88-E860-4175-A207-B3233ED93E5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Extract &amp; Understand Data</a:t>
          </a:r>
          <a:endParaRPr lang="en-US" baseline="0" dirty="0">
            <a:solidFill>
              <a:schemeClr val="tx1"/>
            </a:solidFill>
          </a:endParaRPr>
        </a:p>
      </dgm:t>
    </dgm:pt>
    <dgm:pt modelId="{1407E4DE-E7EC-44ED-BF16-E225F41C0356}" type="parTrans" cxnId="{5680D61F-6FEA-494A-B1D3-17CB9830CB82}">
      <dgm:prSet/>
      <dgm:spPr/>
      <dgm:t>
        <a:bodyPr/>
        <a:lstStyle/>
        <a:p>
          <a:endParaRPr lang="en-US"/>
        </a:p>
      </dgm:t>
    </dgm:pt>
    <dgm:pt modelId="{A3A8A0DE-A3E0-4D00-807E-BE049F013744}" type="sibTrans" cxnId="{5680D61F-6FEA-494A-B1D3-17CB9830CB82}">
      <dgm:prSet/>
      <dgm:spPr/>
      <dgm:t>
        <a:bodyPr/>
        <a:lstStyle/>
        <a:p>
          <a:endParaRPr lang="en-US"/>
        </a:p>
      </dgm:t>
    </dgm:pt>
    <dgm:pt modelId="{46004F15-394E-4531-883E-1FC893E251D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Visualize, Present</a:t>
          </a:r>
          <a:endParaRPr lang="en-US" baseline="0" dirty="0">
            <a:solidFill>
              <a:schemeClr val="tx1"/>
            </a:solidFill>
          </a:endParaRPr>
        </a:p>
      </dgm:t>
    </dgm:pt>
    <dgm:pt modelId="{89CAEA77-B90B-424C-BBA3-72A131F0F338}" type="parTrans" cxnId="{D952DCA1-662A-4ADD-9234-2A4C65B0DB9C}">
      <dgm:prSet/>
      <dgm:spPr/>
      <dgm:t>
        <a:bodyPr/>
        <a:lstStyle/>
        <a:p>
          <a:endParaRPr lang="en-US"/>
        </a:p>
      </dgm:t>
    </dgm:pt>
    <dgm:pt modelId="{15A0E42F-F2CB-43EA-87C2-983B781AED98}" type="sibTrans" cxnId="{D952DCA1-662A-4ADD-9234-2A4C65B0DB9C}">
      <dgm:prSet/>
      <dgm:spPr/>
      <dgm:t>
        <a:bodyPr/>
        <a:lstStyle/>
        <a:p>
          <a:endParaRPr lang="en-US"/>
        </a:p>
      </dgm:t>
    </dgm:pt>
    <dgm:pt modelId="{6315FCBD-0DAB-414B-8887-7A5F825BF6B3}">
      <dgm:prSet phldrT="[Text]"/>
      <dgm:spPr>
        <a:solidFill>
          <a:srgbClr val="FFFF00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Operationalize</a:t>
          </a:r>
          <a:endParaRPr lang="en-US" baseline="0" dirty="0">
            <a:solidFill>
              <a:schemeClr val="tx1"/>
            </a:solidFill>
          </a:endParaRPr>
        </a:p>
      </dgm:t>
    </dgm:pt>
    <dgm:pt modelId="{54C5A558-5652-4B63-B135-F54A93F2200D}" type="parTrans" cxnId="{3C52C005-87CF-4FC8-B74C-7EBECCC6E48F}">
      <dgm:prSet/>
      <dgm:spPr/>
      <dgm:t>
        <a:bodyPr/>
        <a:lstStyle/>
        <a:p>
          <a:endParaRPr lang="en-US"/>
        </a:p>
      </dgm:t>
    </dgm:pt>
    <dgm:pt modelId="{A157D132-EBDE-4438-A33A-60C9984DF4D0}" type="sibTrans" cxnId="{3C52C005-87CF-4FC8-B74C-7EBECCC6E48F}">
      <dgm:prSet/>
      <dgm:spPr/>
      <dgm:t>
        <a:bodyPr/>
        <a:lstStyle/>
        <a:p>
          <a:endParaRPr lang="en-US"/>
        </a:p>
      </dgm:t>
    </dgm:pt>
    <dgm:pt modelId="{7720CDA8-803D-4FBD-A1E0-F8FABE5D2A32}" type="pres">
      <dgm:prSet presAssocID="{A9E81C9A-FF2F-4E1F-9945-D4DBADBB980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F30CF-7A20-4FEE-97D3-7CB1A806712F}" type="pres">
      <dgm:prSet presAssocID="{C9B42257-8BB5-4ED1-AD0E-30E74717F46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71BE-CD4E-43EE-AE87-2523626D45A3}" type="pres">
      <dgm:prSet presAssocID="{C9B42257-8BB5-4ED1-AD0E-30E74717F462}" presName="spNode" presStyleCnt="0"/>
      <dgm:spPr/>
    </dgm:pt>
    <dgm:pt modelId="{2A5E483F-BFFB-40D8-823D-1FD12809BBB1}" type="pres">
      <dgm:prSet presAssocID="{604AE7DC-D236-40A4-82DD-401F593996F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AE6BDEA-1853-4EE4-A26D-1B14FC2D3DE6}" type="pres">
      <dgm:prSet presAssocID="{D9F85D88-E860-4175-A207-B3233ED93E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5B882-D2B5-46BA-A046-F1AA91FDEF44}" type="pres">
      <dgm:prSet presAssocID="{D9F85D88-E860-4175-A207-B3233ED93E5C}" presName="spNode" presStyleCnt="0"/>
      <dgm:spPr/>
    </dgm:pt>
    <dgm:pt modelId="{FF6A024E-98F3-4B33-8BA4-A969E360AFD0}" type="pres">
      <dgm:prSet presAssocID="{A3A8A0DE-A3E0-4D00-807E-BE049F013744}" presName="sibTrans" presStyleLbl="sibTrans1D1" presStyleIdx="1" presStyleCnt="7"/>
      <dgm:spPr/>
      <dgm:t>
        <a:bodyPr/>
        <a:lstStyle/>
        <a:p>
          <a:endParaRPr lang="en-US"/>
        </a:p>
      </dgm:t>
    </dgm:pt>
    <dgm:pt modelId="{67E35E1C-32C0-4452-A57A-DBDC80C0A1BD}" type="pres">
      <dgm:prSet presAssocID="{52652687-CDB7-4013-A821-5FF5B8EA3F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B648-6F65-4D84-8309-3556052C6E90}" type="pres">
      <dgm:prSet presAssocID="{52652687-CDB7-4013-A821-5FF5B8EA3F43}" presName="spNode" presStyleCnt="0"/>
      <dgm:spPr/>
    </dgm:pt>
    <dgm:pt modelId="{D4255B6A-C0B4-4995-BC66-495D9F1AA221}" type="pres">
      <dgm:prSet presAssocID="{4C7A1A5B-558B-459C-BBF6-765EB95A498E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D378451-437F-46A8-B734-4E433758F9EB}" type="pres">
      <dgm:prSet presAssocID="{7F1B2C4D-8D0B-4BF8-ACE6-23EBB27650D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4796-7BAF-4B97-B030-62D4533C3F10}" type="pres">
      <dgm:prSet presAssocID="{7F1B2C4D-8D0B-4BF8-ACE6-23EBB27650DA}" presName="spNode" presStyleCnt="0"/>
      <dgm:spPr/>
    </dgm:pt>
    <dgm:pt modelId="{46678A29-A1A2-464C-A24E-F2D54DCF34AD}" type="pres">
      <dgm:prSet presAssocID="{6D104AC7-FA4A-4BD8-A89A-07F48469A6C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40E7E005-F7EF-480F-A0B6-6511E1C73E1F}" type="pres">
      <dgm:prSet presAssocID="{CBD6DACA-9F76-4789-A893-FA2AA464BDC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8834-50C3-45E8-8708-B811FCD4DD47}" type="pres">
      <dgm:prSet presAssocID="{CBD6DACA-9F76-4789-A893-FA2AA464BDCE}" presName="spNode" presStyleCnt="0"/>
      <dgm:spPr/>
    </dgm:pt>
    <dgm:pt modelId="{89FBE711-494B-499F-9070-AC3FE93732D9}" type="pres">
      <dgm:prSet presAssocID="{2F20A9F2-B586-4FC9-AAD2-0E2BFF793FD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5E38DEB4-48DD-482B-905F-A223DFCB56BE}" type="pres">
      <dgm:prSet presAssocID="{46004F15-394E-4531-883E-1FC893E251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EAC74-1AF5-4F89-A67F-FECC5B9B9CC2}" type="pres">
      <dgm:prSet presAssocID="{46004F15-394E-4531-883E-1FC893E251D3}" presName="spNode" presStyleCnt="0"/>
      <dgm:spPr/>
    </dgm:pt>
    <dgm:pt modelId="{9D050706-837E-4134-A053-5253FBAD1BF9}" type="pres">
      <dgm:prSet presAssocID="{15A0E42F-F2CB-43EA-87C2-983B781AED9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0753977-D0A4-4F8B-A41B-735C91824987}" type="pres">
      <dgm:prSet presAssocID="{6315FCBD-0DAB-414B-8887-7A5F825BF6B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1E78FA-DF51-42B6-B38C-2DB06C7C1A2F}" type="pres">
      <dgm:prSet presAssocID="{6315FCBD-0DAB-414B-8887-7A5F825BF6B3}" presName="spNode" presStyleCnt="0"/>
      <dgm:spPr/>
    </dgm:pt>
    <dgm:pt modelId="{84C3AE65-B43C-44CC-97EC-297CA8D1AA51}" type="pres">
      <dgm:prSet presAssocID="{A157D132-EBDE-4438-A33A-60C9984DF4D0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34220122-E862-4140-938B-28ABE4CCD30D}" type="presOf" srcId="{7F1B2C4D-8D0B-4BF8-ACE6-23EBB27650DA}" destId="{4D378451-437F-46A8-B734-4E433758F9EB}" srcOrd="0" destOrd="0" presId="urn:microsoft.com/office/officeart/2005/8/layout/cycle5"/>
    <dgm:cxn modelId="{4276ACD1-F415-4B73-A1ED-66077725A965}" type="presOf" srcId="{C9B42257-8BB5-4ED1-AD0E-30E74717F462}" destId="{F98F30CF-7A20-4FEE-97D3-7CB1A806712F}" srcOrd="0" destOrd="0" presId="urn:microsoft.com/office/officeart/2005/8/layout/cycle5"/>
    <dgm:cxn modelId="{4EBF52BA-BD03-4E83-9B0A-86E39398B601}" srcId="{A9E81C9A-FF2F-4E1F-9945-D4DBADBB980D}" destId="{C9B42257-8BB5-4ED1-AD0E-30E74717F462}" srcOrd="0" destOrd="0" parTransId="{EAF18925-9DA6-4780-9AA8-A9CF8ABA8FA7}" sibTransId="{604AE7DC-D236-40A4-82DD-401F593996FF}"/>
    <dgm:cxn modelId="{0EDD2F3D-D800-4996-BFF3-2B80ECB1E2B6}" srcId="{A9E81C9A-FF2F-4E1F-9945-D4DBADBB980D}" destId="{CBD6DACA-9F76-4789-A893-FA2AA464BDCE}" srcOrd="4" destOrd="0" parTransId="{1EE254D3-4275-495C-8495-7CD30205FEB1}" sibTransId="{2F20A9F2-B586-4FC9-AAD2-0E2BFF793FDB}"/>
    <dgm:cxn modelId="{D55560EF-CF02-450E-BCB5-77AA5B3E732A}" srcId="{A9E81C9A-FF2F-4E1F-9945-D4DBADBB980D}" destId="{52652687-CDB7-4013-A821-5FF5B8EA3F43}" srcOrd="2" destOrd="0" parTransId="{43EC3FFB-A5E3-4ABB-844E-4550161A086A}" sibTransId="{4C7A1A5B-558B-459C-BBF6-765EB95A498E}"/>
    <dgm:cxn modelId="{CCB1486A-0AB3-4CC9-AC17-A94531A8EEE0}" type="presOf" srcId="{6D104AC7-FA4A-4BD8-A89A-07F48469A6C2}" destId="{46678A29-A1A2-464C-A24E-F2D54DCF34AD}" srcOrd="0" destOrd="0" presId="urn:microsoft.com/office/officeart/2005/8/layout/cycle5"/>
    <dgm:cxn modelId="{D952DCA1-662A-4ADD-9234-2A4C65B0DB9C}" srcId="{A9E81C9A-FF2F-4E1F-9945-D4DBADBB980D}" destId="{46004F15-394E-4531-883E-1FC893E251D3}" srcOrd="5" destOrd="0" parTransId="{89CAEA77-B90B-424C-BBA3-72A131F0F338}" sibTransId="{15A0E42F-F2CB-43EA-87C2-983B781AED98}"/>
    <dgm:cxn modelId="{E4564761-1FD9-4A09-B2A4-125992F36C7D}" type="presOf" srcId="{4C7A1A5B-558B-459C-BBF6-765EB95A498E}" destId="{D4255B6A-C0B4-4995-BC66-495D9F1AA221}" srcOrd="0" destOrd="0" presId="urn:microsoft.com/office/officeart/2005/8/layout/cycle5"/>
    <dgm:cxn modelId="{30A2CCC0-B4F6-43D8-9575-1612BE42B65E}" srcId="{A9E81C9A-FF2F-4E1F-9945-D4DBADBB980D}" destId="{7F1B2C4D-8D0B-4BF8-ACE6-23EBB27650DA}" srcOrd="3" destOrd="0" parTransId="{C55C1CB5-0278-4483-A0B2-49AB9A6F5936}" sibTransId="{6D104AC7-FA4A-4BD8-A89A-07F48469A6C2}"/>
    <dgm:cxn modelId="{54F2B7BB-B696-4413-8258-C286CB1E3485}" type="presOf" srcId="{A157D132-EBDE-4438-A33A-60C9984DF4D0}" destId="{84C3AE65-B43C-44CC-97EC-297CA8D1AA51}" srcOrd="0" destOrd="0" presId="urn:microsoft.com/office/officeart/2005/8/layout/cycle5"/>
    <dgm:cxn modelId="{A8915B84-05CA-423C-B6FC-124C350E3266}" type="presOf" srcId="{52652687-CDB7-4013-A821-5FF5B8EA3F43}" destId="{67E35E1C-32C0-4452-A57A-DBDC80C0A1BD}" srcOrd="0" destOrd="0" presId="urn:microsoft.com/office/officeart/2005/8/layout/cycle5"/>
    <dgm:cxn modelId="{36745161-BBB1-4E95-B754-B37CF02F9421}" type="presOf" srcId="{604AE7DC-D236-40A4-82DD-401F593996FF}" destId="{2A5E483F-BFFB-40D8-823D-1FD12809BBB1}" srcOrd="0" destOrd="0" presId="urn:microsoft.com/office/officeart/2005/8/layout/cycle5"/>
    <dgm:cxn modelId="{DCB152BE-B23B-4EB3-BA6B-E941EB4F45BF}" type="presOf" srcId="{46004F15-394E-4531-883E-1FC893E251D3}" destId="{5E38DEB4-48DD-482B-905F-A223DFCB56BE}" srcOrd="0" destOrd="0" presId="urn:microsoft.com/office/officeart/2005/8/layout/cycle5"/>
    <dgm:cxn modelId="{E297ED03-CD2C-4BE4-91CE-68F884B1D6BC}" type="presOf" srcId="{6315FCBD-0DAB-414B-8887-7A5F825BF6B3}" destId="{80753977-D0A4-4F8B-A41B-735C91824987}" srcOrd="0" destOrd="0" presId="urn:microsoft.com/office/officeart/2005/8/layout/cycle5"/>
    <dgm:cxn modelId="{59C1C901-CF2D-4062-8E08-D00687C01B1C}" type="presOf" srcId="{15A0E42F-F2CB-43EA-87C2-983B781AED98}" destId="{9D050706-837E-4134-A053-5253FBAD1BF9}" srcOrd="0" destOrd="0" presId="urn:microsoft.com/office/officeart/2005/8/layout/cycle5"/>
    <dgm:cxn modelId="{5680D61F-6FEA-494A-B1D3-17CB9830CB82}" srcId="{A9E81C9A-FF2F-4E1F-9945-D4DBADBB980D}" destId="{D9F85D88-E860-4175-A207-B3233ED93E5C}" srcOrd="1" destOrd="0" parTransId="{1407E4DE-E7EC-44ED-BF16-E225F41C0356}" sibTransId="{A3A8A0DE-A3E0-4D00-807E-BE049F013744}"/>
    <dgm:cxn modelId="{2394B6BD-46EF-4703-AE22-FA461C8FB44D}" type="presOf" srcId="{2F20A9F2-B586-4FC9-AAD2-0E2BFF793FDB}" destId="{89FBE711-494B-499F-9070-AC3FE93732D9}" srcOrd="0" destOrd="0" presId="urn:microsoft.com/office/officeart/2005/8/layout/cycle5"/>
    <dgm:cxn modelId="{9771212D-7209-444A-8D2A-62E06FF94587}" type="presOf" srcId="{CBD6DACA-9F76-4789-A893-FA2AA464BDCE}" destId="{40E7E005-F7EF-480F-A0B6-6511E1C73E1F}" srcOrd="0" destOrd="0" presId="urn:microsoft.com/office/officeart/2005/8/layout/cycle5"/>
    <dgm:cxn modelId="{5B35E029-2E6B-45F4-AA29-E14DFD314197}" type="presOf" srcId="{A3A8A0DE-A3E0-4D00-807E-BE049F013744}" destId="{FF6A024E-98F3-4B33-8BA4-A969E360AFD0}" srcOrd="0" destOrd="0" presId="urn:microsoft.com/office/officeart/2005/8/layout/cycle5"/>
    <dgm:cxn modelId="{3C52C005-87CF-4FC8-B74C-7EBECCC6E48F}" srcId="{A9E81C9A-FF2F-4E1F-9945-D4DBADBB980D}" destId="{6315FCBD-0DAB-414B-8887-7A5F825BF6B3}" srcOrd="6" destOrd="0" parTransId="{54C5A558-5652-4B63-B135-F54A93F2200D}" sibTransId="{A157D132-EBDE-4438-A33A-60C9984DF4D0}"/>
    <dgm:cxn modelId="{3162D7B6-6D68-4CCC-82AD-03428C63AE1D}" type="presOf" srcId="{A9E81C9A-FF2F-4E1F-9945-D4DBADBB980D}" destId="{7720CDA8-803D-4FBD-A1E0-F8FABE5D2A32}" srcOrd="0" destOrd="0" presId="urn:microsoft.com/office/officeart/2005/8/layout/cycle5"/>
    <dgm:cxn modelId="{3AE31CD8-B3C1-49C7-B15B-B6AAC74EF592}" type="presOf" srcId="{D9F85D88-E860-4175-A207-B3233ED93E5C}" destId="{AAE6BDEA-1853-4EE4-A26D-1B14FC2D3DE6}" srcOrd="0" destOrd="0" presId="urn:microsoft.com/office/officeart/2005/8/layout/cycle5"/>
    <dgm:cxn modelId="{9B6F7573-0481-4229-AA91-F8E97208595A}" type="presParOf" srcId="{7720CDA8-803D-4FBD-A1E0-F8FABE5D2A32}" destId="{F98F30CF-7A20-4FEE-97D3-7CB1A806712F}" srcOrd="0" destOrd="0" presId="urn:microsoft.com/office/officeart/2005/8/layout/cycle5"/>
    <dgm:cxn modelId="{89B47AB6-3977-43BC-8BBA-40C8A5D55C7A}" type="presParOf" srcId="{7720CDA8-803D-4FBD-A1E0-F8FABE5D2A32}" destId="{E2CE71BE-CD4E-43EE-AE87-2523626D45A3}" srcOrd="1" destOrd="0" presId="urn:microsoft.com/office/officeart/2005/8/layout/cycle5"/>
    <dgm:cxn modelId="{ECBE0793-C6E2-4422-98F4-954EF582D624}" type="presParOf" srcId="{7720CDA8-803D-4FBD-A1E0-F8FABE5D2A32}" destId="{2A5E483F-BFFB-40D8-823D-1FD12809BBB1}" srcOrd="2" destOrd="0" presId="urn:microsoft.com/office/officeart/2005/8/layout/cycle5"/>
    <dgm:cxn modelId="{62D13869-1A20-4B6F-AB45-1BA398B063C0}" type="presParOf" srcId="{7720CDA8-803D-4FBD-A1E0-F8FABE5D2A32}" destId="{AAE6BDEA-1853-4EE4-A26D-1B14FC2D3DE6}" srcOrd="3" destOrd="0" presId="urn:microsoft.com/office/officeart/2005/8/layout/cycle5"/>
    <dgm:cxn modelId="{E415ACD5-3C29-4CEC-A794-9253BAB765C1}" type="presParOf" srcId="{7720CDA8-803D-4FBD-A1E0-F8FABE5D2A32}" destId="{4865B882-D2B5-46BA-A046-F1AA91FDEF44}" srcOrd="4" destOrd="0" presId="urn:microsoft.com/office/officeart/2005/8/layout/cycle5"/>
    <dgm:cxn modelId="{4AA4E51B-CD13-43D3-A6F3-A09482985EEF}" type="presParOf" srcId="{7720CDA8-803D-4FBD-A1E0-F8FABE5D2A32}" destId="{FF6A024E-98F3-4B33-8BA4-A969E360AFD0}" srcOrd="5" destOrd="0" presId="urn:microsoft.com/office/officeart/2005/8/layout/cycle5"/>
    <dgm:cxn modelId="{4D0747D5-0953-4C35-9589-965DC6BF4E6B}" type="presParOf" srcId="{7720CDA8-803D-4FBD-A1E0-F8FABE5D2A32}" destId="{67E35E1C-32C0-4452-A57A-DBDC80C0A1BD}" srcOrd="6" destOrd="0" presId="urn:microsoft.com/office/officeart/2005/8/layout/cycle5"/>
    <dgm:cxn modelId="{74FF74DA-D0D3-4C86-98B2-75CF8DF872E8}" type="presParOf" srcId="{7720CDA8-803D-4FBD-A1E0-F8FABE5D2A32}" destId="{8ACAB648-6F65-4D84-8309-3556052C6E90}" srcOrd="7" destOrd="0" presId="urn:microsoft.com/office/officeart/2005/8/layout/cycle5"/>
    <dgm:cxn modelId="{23AC1404-BD1D-484E-B1A6-C30E93FFAC70}" type="presParOf" srcId="{7720CDA8-803D-4FBD-A1E0-F8FABE5D2A32}" destId="{D4255B6A-C0B4-4995-BC66-495D9F1AA221}" srcOrd="8" destOrd="0" presId="urn:microsoft.com/office/officeart/2005/8/layout/cycle5"/>
    <dgm:cxn modelId="{9E123A15-CD6B-4FE3-B486-0900DFB4D1C9}" type="presParOf" srcId="{7720CDA8-803D-4FBD-A1E0-F8FABE5D2A32}" destId="{4D378451-437F-46A8-B734-4E433758F9EB}" srcOrd="9" destOrd="0" presId="urn:microsoft.com/office/officeart/2005/8/layout/cycle5"/>
    <dgm:cxn modelId="{692FA3A3-BE62-480A-ACFD-BC4EFA53109B}" type="presParOf" srcId="{7720CDA8-803D-4FBD-A1E0-F8FABE5D2A32}" destId="{47234796-7BAF-4B97-B030-62D4533C3F10}" srcOrd="10" destOrd="0" presId="urn:microsoft.com/office/officeart/2005/8/layout/cycle5"/>
    <dgm:cxn modelId="{1E3E8783-4F32-4FF2-860C-FFEA376F993B}" type="presParOf" srcId="{7720CDA8-803D-4FBD-A1E0-F8FABE5D2A32}" destId="{46678A29-A1A2-464C-A24E-F2D54DCF34AD}" srcOrd="11" destOrd="0" presId="urn:microsoft.com/office/officeart/2005/8/layout/cycle5"/>
    <dgm:cxn modelId="{AB8AA0B2-093E-49F3-BE6C-0381B41202F3}" type="presParOf" srcId="{7720CDA8-803D-4FBD-A1E0-F8FABE5D2A32}" destId="{40E7E005-F7EF-480F-A0B6-6511E1C73E1F}" srcOrd="12" destOrd="0" presId="urn:microsoft.com/office/officeart/2005/8/layout/cycle5"/>
    <dgm:cxn modelId="{1DD5228E-C70C-465F-83CE-5BD32CD80B9D}" type="presParOf" srcId="{7720CDA8-803D-4FBD-A1E0-F8FABE5D2A32}" destId="{EEC38834-50C3-45E8-8708-B811FCD4DD47}" srcOrd="13" destOrd="0" presId="urn:microsoft.com/office/officeart/2005/8/layout/cycle5"/>
    <dgm:cxn modelId="{8BFD8B7A-4D5C-4EF5-9C0A-12F0A740907D}" type="presParOf" srcId="{7720CDA8-803D-4FBD-A1E0-F8FABE5D2A32}" destId="{89FBE711-494B-499F-9070-AC3FE93732D9}" srcOrd="14" destOrd="0" presId="urn:microsoft.com/office/officeart/2005/8/layout/cycle5"/>
    <dgm:cxn modelId="{FF94AD92-EAC6-4E5E-915E-48A04E9A2216}" type="presParOf" srcId="{7720CDA8-803D-4FBD-A1E0-F8FABE5D2A32}" destId="{5E38DEB4-48DD-482B-905F-A223DFCB56BE}" srcOrd="15" destOrd="0" presId="urn:microsoft.com/office/officeart/2005/8/layout/cycle5"/>
    <dgm:cxn modelId="{71F70ADE-F645-476B-A0B8-27ADA7C9354B}" type="presParOf" srcId="{7720CDA8-803D-4FBD-A1E0-F8FABE5D2A32}" destId="{339EAC74-1AF5-4F89-A67F-FECC5B9B9CC2}" srcOrd="16" destOrd="0" presId="urn:microsoft.com/office/officeart/2005/8/layout/cycle5"/>
    <dgm:cxn modelId="{9C10FD3C-2B1F-48F8-B3E2-C4D04ABF364D}" type="presParOf" srcId="{7720CDA8-803D-4FBD-A1E0-F8FABE5D2A32}" destId="{9D050706-837E-4134-A053-5253FBAD1BF9}" srcOrd="17" destOrd="0" presId="urn:microsoft.com/office/officeart/2005/8/layout/cycle5"/>
    <dgm:cxn modelId="{28517F7A-8A46-4743-980A-B56C53852A27}" type="presParOf" srcId="{7720CDA8-803D-4FBD-A1E0-F8FABE5D2A32}" destId="{80753977-D0A4-4F8B-A41B-735C91824987}" srcOrd="18" destOrd="0" presId="urn:microsoft.com/office/officeart/2005/8/layout/cycle5"/>
    <dgm:cxn modelId="{8679E03A-87A2-4FED-A7B6-5C3A21AB51DE}" type="presParOf" srcId="{7720CDA8-803D-4FBD-A1E0-F8FABE5D2A32}" destId="{A41E78FA-DF51-42B6-B38C-2DB06C7C1A2F}" srcOrd="19" destOrd="0" presId="urn:microsoft.com/office/officeart/2005/8/layout/cycle5"/>
    <dgm:cxn modelId="{86F05D52-8B08-4233-8DB0-7791FAEFF5BF}" type="presParOf" srcId="{7720CDA8-803D-4FBD-A1E0-F8FABE5D2A32}" destId="{84C3AE65-B43C-44CC-97EC-297CA8D1AA51}" srcOrd="20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9E81C9A-FF2F-4E1F-9945-D4DBADBB980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42257-8BB5-4ED1-AD0E-30E74717F462}">
      <dgm:prSet phldrT="[Text]"/>
      <dgm:spPr>
        <a:solidFill>
          <a:srgbClr val="FFFF00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Business Understanding</a:t>
          </a:r>
          <a:endParaRPr lang="en-US" baseline="0" dirty="0">
            <a:solidFill>
              <a:schemeClr val="tx1"/>
            </a:solidFill>
          </a:endParaRPr>
        </a:p>
      </dgm:t>
    </dgm:pt>
    <dgm:pt modelId="{EAF18925-9DA6-4780-9AA8-A9CF8ABA8FA7}" type="parTrans" cxnId="{4EBF52BA-BD03-4E83-9B0A-86E39398B601}">
      <dgm:prSet/>
      <dgm:spPr/>
      <dgm:t>
        <a:bodyPr/>
        <a:lstStyle/>
        <a:p>
          <a:endParaRPr lang="en-US"/>
        </a:p>
      </dgm:t>
    </dgm:pt>
    <dgm:pt modelId="{604AE7DC-D236-40A4-82DD-401F593996FF}" type="sibTrans" cxnId="{4EBF52BA-BD03-4E83-9B0A-86E39398B601}">
      <dgm:prSet/>
      <dgm:spPr/>
      <dgm:t>
        <a:bodyPr/>
        <a:lstStyle/>
        <a:p>
          <a:endParaRPr lang="en-US"/>
        </a:p>
      </dgm:t>
    </dgm:pt>
    <dgm:pt modelId="{52652687-CDB7-4013-A821-5FF5B8EA3F4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Clean &amp; Integrate Data</a:t>
          </a:r>
          <a:endParaRPr lang="en-US" baseline="0" dirty="0">
            <a:solidFill>
              <a:schemeClr val="tx1"/>
            </a:solidFill>
          </a:endParaRPr>
        </a:p>
      </dgm:t>
    </dgm:pt>
    <dgm:pt modelId="{43EC3FFB-A5E3-4ABB-844E-4550161A086A}" type="parTrans" cxnId="{D55560EF-CF02-450E-BCB5-77AA5B3E732A}">
      <dgm:prSet/>
      <dgm:spPr/>
      <dgm:t>
        <a:bodyPr/>
        <a:lstStyle/>
        <a:p>
          <a:endParaRPr lang="en-US"/>
        </a:p>
      </dgm:t>
    </dgm:pt>
    <dgm:pt modelId="{4C7A1A5B-558B-459C-BBF6-765EB95A498E}" type="sibTrans" cxnId="{D55560EF-CF02-450E-BCB5-77AA5B3E732A}">
      <dgm:prSet/>
      <dgm:spPr/>
      <dgm:t>
        <a:bodyPr/>
        <a:lstStyle/>
        <a:p>
          <a:endParaRPr lang="en-US"/>
        </a:p>
      </dgm:t>
    </dgm:pt>
    <dgm:pt modelId="{7F1B2C4D-8D0B-4BF8-ACE6-23EBB27650D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Analysis (explore, model, etc.)</a:t>
          </a:r>
          <a:endParaRPr lang="en-US" baseline="0" dirty="0">
            <a:solidFill>
              <a:schemeClr val="tx1"/>
            </a:solidFill>
          </a:endParaRPr>
        </a:p>
      </dgm:t>
    </dgm:pt>
    <dgm:pt modelId="{C55C1CB5-0278-4483-A0B2-49AB9A6F5936}" type="parTrans" cxnId="{30A2CCC0-B4F6-43D8-9575-1612BE42B65E}">
      <dgm:prSet/>
      <dgm:spPr/>
      <dgm:t>
        <a:bodyPr/>
        <a:lstStyle/>
        <a:p>
          <a:endParaRPr lang="en-US"/>
        </a:p>
      </dgm:t>
    </dgm:pt>
    <dgm:pt modelId="{6D104AC7-FA4A-4BD8-A89A-07F48469A6C2}" type="sibTrans" cxnId="{30A2CCC0-B4F6-43D8-9575-1612BE42B65E}">
      <dgm:prSet/>
      <dgm:spPr/>
      <dgm:t>
        <a:bodyPr/>
        <a:lstStyle/>
        <a:p>
          <a:endParaRPr lang="en-US"/>
        </a:p>
      </dgm:t>
    </dgm:pt>
    <dgm:pt modelId="{CBD6DACA-9F76-4789-A893-FA2AA464BDC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Validate &amp; Test</a:t>
          </a:r>
          <a:endParaRPr lang="en-US" baseline="0" dirty="0">
            <a:solidFill>
              <a:schemeClr val="tx1"/>
            </a:solidFill>
          </a:endParaRPr>
        </a:p>
      </dgm:t>
    </dgm:pt>
    <dgm:pt modelId="{1EE254D3-4275-495C-8495-7CD30205FEB1}" type="parTrans" cxnId="{0EDD2F3D-D800-4996-BFF3-2B80ECB1E2B6}">
      <dgm:prSet/>
      <dgm:spPr/>
      <dgm:t>
        <a:bodyPr/>
        <a:lstStyle/>
        <a:p>
          <a:endParaRPr lang="en-US"/>
        </a:p>
      </dgm:t>
    </dgm:pt>
    <dgm:pt modelId="{2F20A9F2-B586-4FC9-AAD2-0E2BFF793FDB}" type="sibTrans" cxnId="{0EDD2F3D-D800-4996-BFF3-2B80ECB1E2B6}">
      <dgm:prSet/>
      <dgm:spPr/>
      <dgm:t>
        <a:bodyPr/>
        <a:lstStyle/>
        <a:p>
          <a:endParaRPr lang="en-US"/>
        </a:p>
      </dgm:t>
    </dgm:pt>
    <dgm:pt modelId="{D9F85D88-E860-4175-A207-B3233ED93E5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Extract &amp; Understand Data</a:t>
          </a:r>
          <a:endParaRPr lang="en-US" baseline="0" dirty="0">
            <a:solidFill>
              <a:schemeClr val="tx1"/>
            </a:solidFill>
          </a:endParaRPr>
        </a:p>
      </dgm:t>
    </dgm:pt>
    <dgm:pt modelId="{1407E4DE-E7EC-44ED-BF16-E225F41C0356}" type="parTrans" cxnId="{5680D61F-6FEA-494A-B1D3-17CB9830CB82}">
      <dgm:prSet/>
      <dgm:spPr/>
      <dgm:t>
        <a:bodyPr/>
        <a:lstStyle/>
        <a:p>
          <a:endParaRPr lang="en-US"/>
        </a:p>
      </dgm:t>
    </dgm:pt>
    <dgm:pt modelId="{A3A8A0DE-A3E0-4D00-807E-BE049F013744}" type="sibTrans" cxnId="{5680D61F-6FEA-494A-B1D3-17CB9830CB82}">
      <dgm:prSet/>
      <dgm:spPr/>
      <dgm:t>
        <a:bodyPr/>
        <a:lstStyle/>
        <a:p>
          <a:endParaRPr lang="en-US"/>
        </a:p>
      </dgm:t>
    </dgm:pt>
    <dgm:pt modelId="{46004F15-394E-4531-883E-1FC893E251D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Visualize, Present</a:t>
          </a:r>
          <a:endParaRPr lang="en-US" baseline="0" dirty="0">
            <a:solidFill>
              <a:schemeClr val="tx1"/>
            </a:solidFill>
          </a:endParaRPr>
        </a:p>
      </dgm:t>
    </dgm:pt>
    <dgm:pt modelId="{89CAEA77-B90B-424C-BBA3-72A131F0F338}" type="parTrans" cxnId="{D952DCA1-662A-4ADD-9234-2A4C65B0DB9C}">
      <dgm:prSet/>
      <dgm:spPr/>
      <dgm:t>
        <a:bodyPr/>
        <a:lstStyle/>
        <a:p>
          <a:endParaRPr lang="en-US"/>
        </a:p>
      </dgm:t>
    </dgm:pt>
    <dgm:pt modelId="{15A0E42F-F2CB-43EA-87C2-983B781AED98}" type="sibTrans" cxnId="{D952DCA1-662A-4ADD-9234-2A4C65B0DB9C}">
      <dgm:prSet/>
      <dgm:spPr/>
      <dgm:t>
        <a:bodyPr/>
        <a:lstStyle/>
        <a:p>
          <a:endParaRPr lang="en-US"/>
        </a:p>
      </dgm:t>
    </dgm:pt>
    <dgm:pt modelId="{6315FCBD-0DAB-414B-8887-7A5F825BF6B3}">
      <dgm:prSet phldrT="[Text]"/>
      <dgm:spPr>
        <a:solidFill>
          <a:srgbClr val="FFFF00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Operationalize</a:t>
          </a:r>
          <a:endParaRPr lang="en-US" baseline="0" dirty="0">
            <a:solidFill>
              <a:schemeClr val="tx1"/>
            </a:solidFill>
          </a:endParaRPr>
        </a:p>
      </dgm:t>
    </dgm:pt>
    <dgm:pt modelId="{54C5A558-5652-4B63-B135-F54A93F2200D}" type="parTrans" cxnId="{3C52C005-87CF-4FC8-B74C-7EBECCC6E48F}">
      <dgm:prSet/>
      <dgm:spPr/>
      <dgm:t>
        <a:bodyPr/>
        <a:lstStyle/>
        <a:p>
          <a:endParaRPr lang="en-US"/>
        </a:p>
      </dgm:t>
    </dgm:pt>
    <dgm:pt modelId="{A157D132-EBDE-4438-A33A-60C9984DF4D0}" type="sibTrans" cxnId="{3C52C005-87CF-4FC8-B74C-7EBECCC6E48F}">
      <dgm:prSet/>
      <dgm:spPr/>
      <dgm:t>
        <a:bodyPr/>
        <a:lstStyle/>
        <a:p>
          <a:endParaRPr lang="en-US"/>
        </a:p>
      </dgm:t>
    </dgm:pt>
    <dgm:pt modelId="{7720CDA8-803D-4FBD-A1E0-F8FABE5D2A32}" type="pres">
      <dgm:prSet presAssocID="{A9E81C9A-FF2F-4E1F-9945-D4DBADBB980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F30CF-7A20-4FEE-97D3-7CB1A806712F}" type="pres">
      <dgm:prSet presAssocID="{C9B42257-8BB5-4ED1-AD0E-30E74717F46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71BE-CD4E-43EE-AE87-2523626D45A3}" type="pres">
      <dgm:prSet presAssocID="{C9B42257-8BB5-4ED1-AD0E-30E74717F462}" presName="spNode" presStyleCnt="0"/>
      <dgm:spPr/>
    </dgm:pt>
    <dgm:pt modelId="{2A5E483F-BFFB-40D8-823D-1FD12809BBB1}" type="pres">
      <dgm:prSet presAssocID="{604AE7DC-D236-40A4-82DD-401F593996F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AE6BDEA-1853-4EE4-A26D-1B14FC2D3DE6}" type="pres">
      <dgm:prSet presAssocID="{D9F85D88-E860-4175-A207-B3233ED93E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5B882-D2B5-46BA-A046-F1AA91FDEF44}" type="pres">
      <dgm:prSet presAssocID="{D9F85D88-E860-4175-A207-B3233ED93E5C}" presName="spNode" presStyleCnt="0"/>
      <dgm:spPr/>
    </dgm:pt>
    <dgm:pt modelId="{FF6A024E-98F3-4B33-8BA4-A969E360AFD0}" type="pres">
      <dgm:prSet presAssocID="{A3A8A0DE-A3E0-4D00-807E-BE049F013744}" presName="sibTrans" presStyleLbl="sibTrans1D1" presStyleIdx="1" presStyleCnt="7"/>
      <dgm:spPr/>
      <dgm:t>
        <a:bodyPr/>
        <a:lstStyle/>
        <a:p>
          <a:endParaRPr lang="en-US"/>
        </a:p>
      </dgm:t>
    </dgm:pt>
    <dgm:pt modelId="{67E35E1C-32C0-4452-A57A-DBDC80C0A1BD}" type="pres">
      <dgm:prSet presAssocID="{52652687-CDB7-4013-A821-5FF5B8EA3F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B648-6F65-4D84-8309-3556052C6E90}" type="pres">
      <dgm:prSet presAssocID="{52652687-CDB7-4013-A821-5FF5B8EA3F43}" presName="spNode" presStyleCnt="0"/>
      <dgm:spPr/>
    </dgm:pt>
    <dgm:pt modelId="{D4255B6A-C0B4-4995-BC66-495D9F1AA221}" type="pres">
      <dgm:prSet presAssocID="{4C7A1A5B-558B-459C-BBF6-765EB95A498E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D378451-437F-46A8-B734-4E433758F9EB}" type="pres">
      <dgm:prSet presAssocID="{7F1B2C4D-8D0B-4BF8-ACE6-23EBB27650D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4796-7BAF-4B97-B030-62D4533C3F10}" type="pres">
      <dgm:prSet presAssocID="{7F1B2C4D-8D0B-4BF8-ACE6-23EBB27650DA}" presName="spNode" presStyleCnt="0"/>
      <dgm:spPr/>
    </dgm:pt>
    <dgm:pt modelId="{46678A29-A1A2-464C-A24E-F2D54DCF34AD}" type="pres">
      <dgm:prSet presAssocID="{6D104AC7-FA4A-4BD8-A89A-07F48469A6C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40E7E005-F7EF-480F-A0B6-6511E1C73E1F}" type="pres">
      <dgm:prSet presAssocID="{CBD6DACA-9F76-4789-A893-FA2AA464BDC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8834-50C3-45E8-8708-B811FCD4DD47}" type="pres">
      <dgm:prSet presAssocID="{CBD6DACA-9F76-4789-A893-FA2AA464BDCE}" presName="spNode" presStyleCnt="0"/>
      <dgm:spPr/>
    </dgm:pt>
    <dgm:pt modelId="{89FBE711-494B-499F-9070-AC3FE93732D9}" type="pres">
      <dgm:prSet presAssocID="{2F20A9F2-B586-4FC9-AAD2-0E2BFF793FD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5E38DEB4-48DD-482B-905F-A223DFCB56BE}" type="pres">
      <dgm:prSet presAssocID="{46004F15-394E-4531-883E-1FC893E251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EAC74-1AF5-4F89-A67F-FECC5B9B9CC2}" type="pres">
      <dgm:prSet presAssocID="{46004F15-394E-4531-883E-1FC893E251D3}" presName="spNode" presStyleCnt="0"/>
      <dgm:spPr/>
    </dgm:pt>
    <dgm:pt modelId="{9D050706-837E-4134-A053-5253FBAD1BF9}" type="pres">
      <dgm:prSet presAssocID="{15A0E42F-F2CB-43EA-87C2-983B781AED9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0753977-D0A4-4F8B-A41B-735C91824987}" type="pres">
      <dgm:prSet presAssocID="{6315FCBD-0DAB-414B-8887-7A5F825BF6B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1E78FA-DF51-42B6-B38C-2DB06C7C1A2F}" type="pres">
      <dgm:prSet presAssocID="{6315FCBD-0DAB-414B-8887-7A5F825BF6B3}" presName="spNode" presStyleCnt="0"/>
      <dgm:spPr/>
    </dgm:pt>
    <dgm:pt modelId="{84C3AE65-B43C-44CC-97EC-297CA8D1AA51}" type="pres">
      <dgm:prSet presAssocID="{A157D132-EBDE-4438-A33A-60C9984DF4D0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3890DD3A-2B37-4F02-858E-15E27FA50147}" type="presOf" srcId="{4C7A1A5B-558B-459C-BBF6-765EB95A498E}" destId="{D4255B6A-C0B4-4995-BC66-495D9F1AA221}" srcOrd="0" destOrd="0" presId="urn:microsoft.com/office/officeart/2005/8/layout/cycle5"/>
    <dgm:cxn modelId="{C0949076-7CE7-4E16-A456-51945ACB8470}" type="presOf" srcId="{A157D132-EBDE-4438-A33A-60C9984DF4D0}" destId="{84C3AE65-B43C-44CC-97EC-297CA8D1AA51}" srcOrd="0" destOrd="0" presId="urn:microsoft.com/office/officeart/2005/8/layout/cycle5"/>
    <dgm:cxn modelId="{30A2CCC0-B4F6-43D8-9575-1612BE42B65E}" srcId="{A9E81C9A-FF2F-4E1F-9945-D4DBADBB980D}" destId="{7F1B2C4D-8D0B-4BF8-ACE6-23EBB27650DA}" srcOrd="3" destOrd="0" parTransId="{C55C1CB5-0278-4483-A0B2-49AB9A6F5936}" sibTransId="{6D104AC7-FA4A-4BD8-A89A-07F48469A6C2}"/>
    <dgm:cxn modelId="{F4A87815-AEF8-49F2-8C7A-3D6D1CEB50AC}" type="presOf" srcId="{C9B42257-8BB5-4ED1-AD0E-30E74717F462}" destId="{F98F30CF-7A20-4FEE-97D3-7CB1A806712F}" srcOrd="0" destOrd="0" presId="urn:microsoft.com/office/officeart/2005/8/layout/cycle5"/>
    <dgm:cxn modelId="{0EDD2F3D-D800-4996-BFF3-2B80ECB1E2B6}" srcId="{A9E81C9A-FF2F-4E1F-9945-D4DBADBB980D}" destId="{CBD6DACA-9F76-4789-A893-FA2AA464BDCE}" srcOrd="4" destOrd="0" parTransId="{1EE254D3-4275-495C-8495-7CD30205FEB1}" sibTransId="{2F20A9F2-B586-4FC9-AAD2-0E2BFF793FDB}"/>
    <dgm:cxn modelId="{D55560EF-CF02-450E-BCB5-77AA5B3E732A}" srcId="{A9E81C9A-FF2F-4E1F-9945-D4DBADBB980D}" destId="{52652687-CDB7-4013-A821-5FF5B8EA3F43}" srcOrd="2" destOrd="0" parTransId="{43EC3FFB-A5E3-4ABB-844E-4550161A086A}" sibTransId="{4C7A1A5B-558B-459C-BBF6-765EB95A498E}"/>
    <dgm:cxn modelId="{A2F9426E-D5B5-4B57-874B-E4A9FCF170C9}" type="presOf" srcId="{52652687-CDB7-4013-A821-5FF5B8EA3F43}" destId="{67E35E1C-32C0-4452-A57A-DBDC80C0A1BD}" srcOrd="0" destOrd="0" presId="urn:microsoft.com/office/officeart/2005/8/layout/cycle5"/>
    <dgm:cxn modelId="{ECD30CBD-C25F-45D2-981C-267FBAF70946}" type="presOf" srcId="{6315FCBD-0DAB-414B-8887-7A5F825BF6B3}" destId="{80753977-D0A4-4F8B-A41B-735C91824987}" srcOrd="0" destOrd="0" presId="urn:microsoft.com/office/officeart/2005/8/layout/cycle5"/>
    <dgm:cxn modelId="{33E8CA7B-7BFC-420F-AFFC-4790F5D2C7FA}" type="presOf" srcId="{A3A8A0DE-A3E0-4D00-807E-BE049F013744}" destId="{FF6A024E-98F3-4B33-8BA4-A969E360AFD0}" srcOrd="0" destOrd="0" presId="urn:microsoft.com/office/officeart/2005/8/layout/cycle5"/>
    <dgm:cxn modelId="{9C7A5993-B18F-4E25-8F48-AFC2115F29C2}" type="presOf" srcId="{2F20A9F2-B586-4FC9-AAD2-0E2BFF793FDB}" destId="{89FBE711-494B-499F-9070-AC3FE93732D9}" srcOrd="0" destOrd="0" presId="urn:microsoft.com/office/officeart/2005/8/layout/cycle5"/>
    <dgm:cxn modelId="{3C52C005-87CF-4FC8-B74C-7EBECCC6E48F}" srcId="{A9E81C9A-FF2F-4E1F-9945-D4DBADBB980D}" destId="{6315FCBD-0DAB-414B-8887-7A5F825BF6B3}" srcOrd="6" destOrd="0" parTransId="{54C5A558-5652-4B63-B135-F54A93F2200D}" sibTransId="{A157D132-EBDE-4438-A33A-60C9984DF4D0}"/>
    <dgm:cxn modelId="{F4D29D24-0316-4F64-92A8-A088A0A0C86B}" type="presOf" srcId="{D9F85D88-E860-4175-A207-B3233ED93E5C}" destId="{AAE6BDEA-1853-4EE4-A26D-1B14FC2D3DE6}" srcOrd="0" destOrd="0" presId="urn:microsoft.com/office/officeart/2005/8/layout/cycle5"/>
    <dgm:cxn modelId="{5680D61F-6FEA-494A-B1D3-17CB9830CB82}" srcId="{A9E81C9A-FF2F-4E1F-9945-D4DBADBB980D}" destId="{D9F85D88-E860-4175-A207-B3233ED93E5C}" srcOrd="1" destOrd="0" parTransId="{1407E4DE-E7EC-44ED-BF16-E225F41C0356}" sibTransId="{A3A8A0DE-A3E0-4D00-807E-BE049F013744}"/>
    <dgm:cxn modelId="{3196EDA7-6AE4-4E9D-B5B6-ABD4CAD14C34}" type="presOf" srcId="{7F1B2C4D-8D0B-4BF8-ACE6-23EBB27650DA}" destId="{4D378451-437F-46A8-B734-4E433758F9EB}" srcOrd="0" destOrd="0" presId="urn:microsoft.com/office/officeart/2005/8/layout/cycle5"/>
    <dgm:cxn modelId="{1BD06B3A-1559-4064-A4EF-A69A5E018FBD}" type="presOf" srcId="{15A0E42F-F2CB-43EA-87C2-983B781AED98}" destId="{9D050706-837E-4134-A053-5253FBAD1BF9}" srcOrd="0" destOrd="0" presId="urn:microsoft.com/office/officeart/2005/8/layout/cycle5"/>
    <dgm:cxn modelId="{1EB6E079-6B36-4FC2-9DEA-A3ACC1691D75}" type="presOf" srcId="{CBD6DACA-9F76-4789-A893-FA2AA464BDCE}" destId="{40E7E005-F7EF-480F-A0B6-6511E1C73E1F}" srcOrd="0" destOrd="0" presId="urn:microsoft.com/office/officeart/2005/8/layout/cycle5"/>
    <dgm:cxn modelId="{4EBF52BA-BD03-4E83-9B0A-86E39398B601}" srcId="{A9E81C9A-FF2F-4E1F-9945-D4DBADBB980D}" destId="{C9B42257-8BB5-4ED1-AD0E-30E74717F462}" srcOrd="0" destOrd="0" parTransId="{EAF18925-9DA6-4780-9AA8-A9CF8ABA8FA7}" sibTransId="{604AE7DC-D236-40A4-82DD-401F593996FF}"/>
    <dgm:cxn modelId="{D952DCA1-662A-4ADD-9234-2A4C65B0DB9C}" srcId="{A9E81C9A-FF2F-4E1F-9945-D4DBADBB980D}" destId="{46004F15-394E-4531-883E-1FC893E251D3}" srcOrd="5" destOrd="0" parTransId="{89CAEA77-B90B-424C-BBA3-72A131F0F338}" sibTransId="{15A0E42F-F2CB-43EA-87C2-983B781AED98}"/>
    <dgm:cxn modelId="{D28A359B-7B90-41AD-A4C0-3CB497132DBE}" type="presOf" srcId="{6D104AC7-FA4A-4BD8-A89A-07F48469A6C2}" destId="{46678A29-A1A2-464C-A24E-F2D54DCF34AD}" srcOrd="0" destOrd="0" presId="urn:microsoft.com/office/officeart/2005/8/layout/cycle5"/>
    <dgm:cxn modelId="{567D9D1A-33F0-4C58-92CF-C79018849DB4}" type="presOf" srcId="{604AE7DC-D236-40A4-82DD-401F593996FF}" destId="{2A5E483F-BFFB-40D8-823D-1FD12809BBB1}" srcOrd="0" destOrd="0" presId="urn:microsoft.com/office/officeart/2005/8/layout/cycle5"/>
    <dgm:cxn modelId="{7AB9ADC1-55AB-4DCA-9B56-781FB87CF4ED}" type="presOf" srcId="{A9E81C9A-FF2F-4E1F-9945-D4DBADBB980D}" destId="{7720CDA8-803D-4FBD-A1E0-F8FABE5D2A32}" srcOrd="0" destOrd="0" presId="urn:microsoft.com/office/officeart/2005/8/layout/cycle5"/>
    <dgm:cxn modelId="{E0F2850E-B3A6-44D2-AC6F-D7242B223049}" type="presOf" srcId="{46004F15-394E-4531-883E-1FC893E251D3}" destId="{5E38DEB4-48DD-482B-905F-A223DFCB56BE}" srcOrd="0" destOrd="0" presId="urn:microsoft.com/office/officeart/2005/8/layout/cycle5"/>
    <dgm:cxn modelId="{23D3DD0F-7E7C-406C-9D69-7E32657B1E8E}" type="presParOf" srcId="{7720CDA8-803D-4FBD-A1E0-F8FABE5D2A32}" destId="{F98F30CF-7A20-4FEE-97D3-7CB1A806712F}" srcOrd="0" destOrd="0" presId="urn:microsoft.com/office/officeart/2005/8/layout/cycle5"/>
    <dgm:cxn modelId="{3D6E5EB9-1ABB-4BE9-81ED-D779EF58478F}" type="presParOf" srcId="{7720CDA8-803D-4FBD-A1E0-F8FABE5D2A32}" destId="{E2CE71BE-CD4E-43EE-AE87-2523626D45A3}" srcOrd="1" destOrd="0" presId="urn:microsoft.com/office/officeart/2005/8/layout/cycle5"/>
    <dgm:cxn modelId="{C863EE7C-BB34-4F20-870D-F0306C1B7C84}" type="presParOf" srcId="{7720CDA8-803D-4FBD-A1E0-F8FABE5D2A32}" destId="{2A5E483F-BFFB-40D8-823D-1FD12809BBB1}" srcOrd="2" destOrd="0" presId="urn:microsoft.com/office/officeart/2005/8/layout/cycle5"/>
    <dgm:cxn modelId="{E4B1B379-AE36-45D6-B779-EF20EF58CC83}" type="presParOf" srcId="{7720CDA8-803D-4FBD-A1E0-F8FABE5D2A32}" destId="{AAE6BDEA-1853-4EE4-A26D-1B14FC2D3DE6}" srcOrd="3" destOrd="0" presId="urn:microsoft.com/office/officeart/2005/8/layout/cycle5"/>
    <dgm:cxn modelId="{99705814-078E-4B37-8D3C-095EC70C3645}" type="presParOf" srcId="{7720CDA8-803D-4FBD-A1E0-F8FABE5D2A32}" destId="{4865B882-D2B5-46BA-A046-F1AA91FDEF44}" srcOrd="4" destOrd="0" presId="urn:microsoft.com/office/officeart/2005/8/layout/cycle5"/>
    <dgm:cxn modelId="{737E0391-4FAE-431E-B3C5-491FAD664B78}" type="presParOf" srcId="{7720CDA8-803D-4FBD-A1E0-F8FABE5D2A32}" destId="{FF6A024E-98F3-4B33-8BA4-A969E360AFD0}" srcOrd="5" destOrd="0" presId="urn:microsoft.com/office/officeart/2005/8/layout/cycle5"/>
    <dgm:cxn modelId="{1F87FCE5-D5D8-48B8-9A84-729E2E572FCD}" type="presParOf" srcId="{7720CDA8-803D-4FBD-A1E0-F8FABE5D2A32}" destId="{67E35E1C-32C0-4452-A57A-DBDC80C0A1BD}" srcOrd="6" destOrd="0" presId="urn:microsoft.com/office/officeart/2005/8/layout/cycle5"/>
    <dgm:cxn modelId="{35D86162-063A-4E78-B663-6A5151D38B13}" type="presParOf" srcId="{7720CDA8-803D-4FBD-A1E0-F8FABE5D2A32}" destId="{8ACAB648-6F65-4D84-8309-3556052C6E90}" srcOrd="7" destOrd="0" presId="urn:microsoft.com/office/officeart/2005/8/layout/cycle5"/>
    <dgm:cxn modelId="{76EDF6E4-478A-4C8E-8E25-B137F80307E0}" type="presParOf" srcId="{7720CDA8-803D-4FBD-A1E0-F8FABE5D2A32}" destId="{D4255B6A-C0B4-4995-BC66-495D9F1AA221}" srcOrd="8" destOrd="0" presId="urn:microsoft.com/office/officeart/2005/8/layout/cycle5"/>
    <dgm:cxn modelId="{DD836021-7AF2-4E32-B15F-06242C78A564}" type="presParOf" srcId="{7720CDA8-803D-4FBD-A1E0-F8FABE5D2A32}" destId="{4D378451-437F-46A8-B734-4E433758F9EB}" srcOrd="9" destOrd="0" presId="urn:microsoft.com/office/officeart/2005/8/layout/cycle5"/>
    <dgm:cxn modelId="{C4FE0035-37CD-42D9-A1EA-3F69A7C22492}" type="presParOf" srcId="{7720CDA8-803D-4FBD-A1E0-F8FABE5D2A32}" destId="{47234796-7BAF-4B97-B030-62D4533C3F10}" srcOrd="10" destOrd="0" presId="urn:microsoft.com/office/officeart/2005/8/layout/cycle5"/>
    <dgm:cxn modelId="{64AAD772-EB25-45A9-AE9F-713794788DAA}" type="presParOf" srcId="{7720CDA8-803D-4FBD-A1E0-F8FABE5D2A32}" destId="{46678A29-A1A2-464C-A24E-F2D54DCF34AD}" srcOrd="11" destOrd="0" presId="urn:microsoft.com/office/officeart/2005/8/layout/cycle5"/>
    <dgm:cxn modelId="{67B247FB-59FC-4A58-A2BE-ACD787684D38}" type="presParOf" srcId="{7720CDA8-803D-4FBD-A1E0-F8FABE5D2A32}" destId="{40E7E005-F7EF-480F-A0B6-6511E1C73E1F}" srcOrd="12" destOrd="0" presId="urn:microsoft.com/office/officeart/2005/8/layout/cycle5"/>
    <dgm:cxn modelId="{17FB6A62-210A-4B9E-9AAF-69D5D0EB007C}" type="presParOf" srcId="{7720CDA8-803D-4FBD-A1E0-F8FABE5D2A32}" destId="{EEC38834-50C3-45E8-8708-B811FCD4DD47}" srcOrd="13" destOrd="0" presId="urn:microsoft.com/office/officeart/2005/8/layout/cycle5"/>
    <dgm:cxn modelId="{B6B901C0-AE51-4074-BEDF-783942030081}" type="presParOf" srcId="{7720CDA8-803D-4FBD-A1E0-F8FABE5D2A32}" destId="{89FBE711-494B-499F-9070-AC3FE93732D9}" srcOrd="14" destOrd="0" presId="urn:microsoft.com/office/officeart/2005/8/layout/cycle5"/>
    <dgm:cxn modelId="{F916BF2A-C99F-40AE-8B89-710A5B8C0F6E}" type="presParOf" srcId="{7720CDA8-803D-4FBD-A1E0-F8FABE5D2A32}" destId="{5E38DEB4-48DD-482B-905F-A223DFCB56BE}" srcOrd="15" destOrd="0" presId="urn:microsoft.com/office/officeart/2005/8/layout/cycle5"/>
    <dgm:cxn modelId="{53F6213B-773C-4357-BFF3-F2A06BD24143}" type="presParOf" srcId="{7720CDA8-803D-4FBD-A1E0-F8FABE5D2A32}" destId="{339EAC74-1AF5-4F89-A67F-FECC5B9B9CC2}" srcOrd="16" destOrd="0" presId="urn:microsoft.com/office/officeart/2005/8/layout/cycle5"/>
    <dgm:cxn modelId="{41E97B28-62AE-4058-B30D-8FD3529DD791}" type="presParOf" srcId="{7720CDA8-803D-4FBD-A1E0-F8FABE5D2A32}" destId="{9D050706-837E-4134-A053-5253FBAD1BF9}" srcOrd="17" destOrd="0" presId="urn:microsoft.com/office/officeart/2005/8/layout/cycle5"/>
    <dgm:cxn modelId="{D956E2AE-DCD3-42D8-A873-2A3ADAEB1ADE}" type="presParOf" srcId="{7720CDA8-803D-4FBD-A1E0-F8FABE5D2A32}" destId="{80753977-D0A4-4F8B-A41B-735C91824987}" srcOrd="18" destOrd="0" presId="urn:microsoft.com/office/officeart/2005/8/layout/cycle5"/>
    <dgm:cxn modelId="{9E57D2E9-47F9-413E-B955-73DE1CC4CC89}" type="presParOf" srcId="{7720CDA8-803D-4FBD-A1E0-F8FABE5D2A32}" destId="{A41E78FA-DF51-42B6-B38C-2DB06C7C1A2F}" srcOrd="19" destOrd="0" presId="urn:microsoft.com/office/officeart/2005/8/layout/cycle5"/>
    <dgm:cxn modelId="{385F383D-7269-49EE-8792-B19B5A8CDA7E}" type="presParOf" srcId="{7720CDA8-803D-4FBD-A1E0-F8FABE5D2A32}" destId="{84C3AE65-B43C-44CC-97EC-297CA8D1AA51}" srcOrd="20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E81C9A-FF2F-4E1F-9945-D4DBADBB980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42257-8BB5-4ED1-AD0E-30E74717F462}">
      <dgm:prSet phldrT="[Text]"/>
      <dgm:spPr>
        <a:solidFill>
          <a:srgbClr val="FFFF00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Business Understanding</a:t>
          </a:r>
          <a:endParaRPr lang="en-US" baseline="0" dirty="0">
            <a:solidFill>
              <a:schemeClr val="tx1"/>
            </a:solidFill>
          </a:endParaRPr>
        </a:p>
      </dgm:t>
    </dgm:pt>
    <dgm:pt modelId="{EAF18925-9DA6-4780-9AA8-A9CF8ABA8FA7}" type="parTrans" cxnId="{4EBF52BA-BD03-4E83-9B0A-86E39398B601}">
      <dgm:prSet/>
      <dgm:spPr/>
      <dgm:t>
        <a:bodyPr/>
        <a:lstStyle/>
        <a:p>
          <a:endParaRPr lang="en-US"/>
        </a:p>
      </dgm:t>
    </dgm:pt>
    <dgm:pt modelId="{604AE7DC-D236-40A4-82DD-401F593996FF}" type="sibTrans" cxnId="{4EBF52BA-BD03-4E83-9B0A-86E39398B601}">
      <dgm:prSet/>
      <dgm:spPr/>
      <dgm:t>
        <a:bodyPr/>
        <a:lstStyle/>
        <a:p>
          <a:endParaRPr lang="en-US"/>
        </a:p>
      </dgm:t>
    </dgm:pt>
    <dgm:pt modelId="{52652687-CDB7-4013-A821-5FF5B8EA3F4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Clean &amp; Integrate Data</a:t>
          </a:r>
          <a:endParaRPr lang="en-US" baseline="0" dirty="0">
            <a:solidFill>
              <a:schemeClr val="tx1"/>
            </a:solidFill>
          </a:endParaRPr>
        </a:p>
      </dgm:t>
    </dgm:pt>
    <dgm:pt modelId="{43EC3FFB-A5E3-4ABB-844E-4550161A086A}" type="parTrans" cxnId="{D55560EF-CF02-450E-BCB5-77AA5B3E732A}">
      <dgm:prSet/>
      <dgm:spPr/>
      <dgm:t>
        <a:bodyPr/>
        <a:lstStyle/>
        <a:p>
          <a:endParaRPr lang="en-US"/>
        </a:p>
      </dgm:t>
    </dgm:pt>
    <dgm:pt modelId="{4C7A1A5B-558B-459C-BBF6-765EB95A498E}" type="sibTrans" cxnId="{D55560EF-CF02-450E-BCB5-77AA5B3E732A}">
      <dgm:prSet/>
      <dgm:spPr/>
      <dgm:t>
        <a:bodyPr/>
        <a:lstStyle/>
        <a:p>
          <a:endParaRPr lang="en-US"/>
        </a:p>
      </dgm:t>
    </dgm:pt>
    <dgm:pt modelId="{7F1B2C4D-8D0B-4BF8-ACE6-23EBB27650D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Analysis (explore, model, etc.)</a:t>
          </a:r>
          <a:endParaRPr lang="en-US" baseline="0" dirty="0">
            <a:solidFill>
              <a:schemeClr val="tx1"/>
            </a:solidFill>
          </a:endParaRPr>
        </a:p>
      </dgm:t>
    </dgm:pt>
    <dgm:pt modelId="{C55C1CB5-0278-4483-A0B2-49AB9A6F5936}" type="parTrans" cxnId="{30A2CCC0-B4F6-43D8-9575-1612BE42B65E}">
      <dgm:prSet/>
      <dgm:spPr/>
      <dgm:t>
        <a:bodyPr/>
        <a:lstStyle/>
        <a:p>
          <a:endParaRPr lang="en-US"/>
        </a:p>
      </dgm:t>
    </dgm:pt>
    <dgm:pt modelId="{6D104AC7-FA4A-4BD8-A89A-07F48469A6C2}" type="sibTrans" cxnId="{30A2CCC0-B4F6-43D8-9575-1612BE42B65E}">
      <dgm:prSet/>
      <dgm:spPr/>
      <dgm:t>
        <a:bodyPr/>
        <a:lstStyle/>
        <a:p>
          <a:endParaRPr lang="en-US"/>
        </a:p>
      </dgm:t>
    </dgm:pt>
    <dgm:pt modelId="{CBD6DACA-9F76-4789-A893-FA2AA464BDC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Validate &amp; Test</a:t>
          </a:r>
          <a:endParaRPr lang="en-US" baseline="0" dirty="0">
            <a:solidFill>
              <a:schemeClr val="tx1"/>
            </a:solidFill>
          </a:endParaRPr>
        </a:p>
      </dgm:t>
    </dgm:pt>
    <dgm:pt modelId="{1EE254D3-4275-495C-8495-7CD30205FEB1}" type="parTrans" cxnId="{0EDD2F3D-D800-4996-BFF3-2B80ECB1E2B6}">
      <dgm:prSet/>
      <dgm:spPr/>
      <dgm:t>
        <a:bodyPr/>
        <a:lstStyle/>
        <a:p>
          <a:endParaRPr lang="en-US"/>
        </a:p>
      </dgm:t>
    </dgm:pt>
    <dgm:pt modelId="{2F20A9F2-B586-4FC9-AAD2-0E2BFF793FDB}" type="sibTrans" cxnId="{0EDD2F3D-D800-4996-BFF3-2B80ECB1E2B6}">
      <dgm:prSet/>
      <dgm:spPr/>
      <dgm:t>
        <a:bodyPr/>
        <a:lstStyle/>
        <a:p>
          <a:endParaRPr lang="en-US"/>
        </a:p>
      </dgm:t>
    </dgm:pt>
    <dgm:pt modelId="{D9F85D88-E860-4175-A207-B3233ED93E5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Extract &amp; Understand Data</a:t>
          </a:r>
          <a:endParaRPr lang="en-US" baseline="0" dirty="0">
            <a:solidFill>
              <a:schemeClr val="tx1"/>
            </a:solidFill>
          </a:endParaRPr>
        </a:p>
      </dgm:t>
    </dgm:pt>
    <dgm:pt modelId="{1407E4DE-E7EC-44ED-BF16-E225F41C0356}" type="parTrans" cxnId="{5680D61F-6FEA-494A-B1D3-17CB9830CB82}">
      <dgm:prSet/>
      <dgm:spPr/>
      <dgm:t>
        <a:bodyPr/>
        <a:lstStyle/>
        <a:p>
          <a:endParaRPr lang="en-US"/>
        </a:p>
      </dgm:t>
    </dgm:pt>
    <dgm:pt modelId="{A3A8A0DE-A3E0-4D00-807E-BE049F013744}" type="sibTrans" cxnId="{5680D61F-6FEA-494A-B1D3-17CB9830CB82}">
      <dgm:prSet/>
      <dgm:spPr/>
      <dgm:t>
        <a:bodyPr/>
        <a:lstStyle/>
        <a:p>
          <a:endParaRPr lang="en-US"/>
        </a:p>
      </dgm:t>
    </dgm:pt>
    <dgm:pt modelId="{46004F15-394E-4531-883E-1FC893E251D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Visualize, Present</a:t>
          </a:r>
          <a:endParaRPr lang="en-US" baseline="0" dirty="0">
            <a:solidFill>
              <a:schemeClr val="tx1"/>
            </a:solidFill>
          </a:endParaRPr>
        </a:p>
      </dgm:t>
    </dgm:pt>
    <dgm:pt modelId="{89CAEA77-B90B-424C-BBA3-72A131F0F338}" type="parTrans" cxnId="{D952DCA1-662A-4ADD-9234-2A4C65B0DB9C}">
      <dgm:prSet/>
      <dgm:spPr/>
      <dgm:t>
        <a:bodyPr/>
        <a:lstStyle/>
        <a:p>
          <a:endParaRPr lang="en-US"/>
        </a:p>
      </dgm:t>
    </dgm:pt>
    <dgm:pt modelId="{15A0E42F-F2CB-43EA-87C2-983B781AED98}" type="sibTrans" cxnId="{D952DCA1-662A-4ADD-9234-2A4C65B0DB9C}">
      <dgm:prSet/>
      <dgm:spPr/>
      <dgm:t>
        <a:bodyPr/>
        <a:lstStyle/>
        <a:p>
          <a:endParaRPr lang="en-US"/>
        </a:p>
      </dgm:t>
    </dgm:pt>
    <dgm:pt modelId="{6315FCBD-0DAB-414B-8887-7A5F825BF6B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Operationalize</a:t>
          </a:r>
          <a:endParaRPr lang="en-US" baseline="0" dirty="0">
            <a:solidFill>
              <a:schemeClr val="tx1"/>
            </a:solidFill>
          </a:endParaRPr>
        </a:p>
      </dgm:t>
    </dgm:pt>
    <dgm:pt modelId="{54C5A558-5652-4B63-B135-F54A93F2200D}" type="parTrans" cxnId="{3C52C005-87CF-4FC8-B74C-7EBECCC6E48F}">
      <dgm:prSet/>
      <dgm:spPr/>
      <dgm:t>
        <a:bodyPr/>
        <a:lstStyle/>
        <a:p>
          <a:endParaRPr lang="en-US"/>
        </a:p>
      </dgm:t>
    </dgm:pt>
    <dgm:pt modelId="{A157D132-EBDE-4438-A33A-60C9984DF4D0}" type="sibTrans" cxnId="{3C52C005-87CF-4FC8-B74C-7EBECCC6E48F}">
      <dgm:prSet/>
      <dgm:spPr/>
      <dgm:t>
        <a:bodyPr/>
        <a:lstStyle/>
        <a:p>
          <a:endParaRPr lang="en-US"/>
        </a:p>
      </dgm:t>
    </dgm:pt>
    <dgm:pt modelId="{7720CDA8-803D-4FBD-A1E0-F8FABE5D2A32}" type="pres">
      <dgm:prSet presAssocID="{A9E81C9A-FF2F-4E1F-9945-D4DBADBB980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F30CF-7A20-4FEE-97D3-7CB1A806712F}" type="pres">
      <dgm:prSet presAssocID="{C9B42257-8BB5-4ED1-AD0E-30E74717F46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71BE-CD4E-43EE-AE87-2523626D45A3}" type="pres">
      <dgm:prSet presAssocID="{C9B42257-8BB5-4ED1-AD0E-30E74717F462}" presName="spNode" presStyleCnt="0"/>
      <dgm:spPr/>
    </dgm:pt>
    <dgm:pt modelId="{2A5E483F-BFFB-40D8-823D-1FD12809BBB1}" type="pres">
      <dgm:prSet presAssocID="{604AE7DC-D236-40A4-82DD-401F593996F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AE6BDEA-1853-4EE4-A26D-1B14FC2D3DE6}" type="pres">
      <dgm:prSet presAssocID="{D9F85D88-E860-4175-A207-B3233ED93E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5B882-D2B5-46BA-A046-F1AA91FDEF44}" type="pres">
      <dgm:prSet presAssocID="{D9F85D88-E860-4175-A207-B3233ED93E5C}" presName="spNode" presStyleCnt="0"/>
      <dgm:spPr/>
    </dgm:pt>
    <dgm:pt modelId="{FF6A024E-98F3-4B33-8BA4-A969E360AFD0}" type="pres">
      <dgm:prSet presAssocID="{A3A8A0DE-A3E0-4D00-807E-BE049F013744}" presName="sibTrans" presStyleLbl="sibTrans1D1" presStyleIdx="1" presStyleCnt="7"/>
      <dgm:spPr/>
      <dgm:t>
        <a:bodyPr/>
        <a:lstStyle/>
        <a:p>
          <a:endParaRPr lang="en-US"/>
        </a:p>
      </dgm:t>
    </dgm:pt>
    <dgm:pt modelId="{67E35E1C-32C0-4452-A57A-DBDC80C0A1BD}" type="pres">
      <dgm:prSet presAssocID="{52652687-CDB7-4013-A821-5FF5B8EA3F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B648-6F65-4D84-8309-3556052C6E90}" type="pres">
      <dgm:prSet presAssocID="{52652687-CDB7-4013-A821-5FF5B8EA3F43}" presName="spNode" presStyleCnt="0"/>
      <dgm:spPr/>
    </dgm:pt>
    <dgm:pt modelId="{D4255B6A-C0B4-4995-BC66-495D9F1AA221}" type="pres">
      <dgm:prSet presAssocID="{4C7A1A5B-558B-459C-BBF6-765EB95A498E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D378451-437F-46A8-B734-4E433758F9EB}" type="pres">
      <dgm:prSet presAssocID="{7F1B2C4D-8D0B-4BF8-ACE6-23EBB27650D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4796-7BAF-4B97-B030-62D4533C3F10}" type="pres">
      <dgm:prSet presAssocID="{7F1B2C4D-8D0B-4BF8-ACE6-23EBB27650DA}" presName="spNode" presStyleCnt="0"/>
      <dgm:spPr/>
    </dgm:pt>
    <dgm:pt modelId="{46678A29-A1A2-464C-A24E-F2D54DCF34AD}" type="pres">
      <dgm:prSet presAssocID="{6D104AC7-FA4A-4BD8-A89A-07F48469A6C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40E7E005-F7EF-480F-A0B6-6511E1C73E1F}" type="pres">
      <dgm:prSet presAssocID="{CBD6DACA-9F76-4789-A893-FA2AA464BDC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8834-50C3-45E8-8708-B811FCD4DD47}" type="pres">
      <dgm:prSet presAssocID="{CBD6DACA-9F76-4789-A893-FA2AA464BDCE}" presName="spNode" presStyleCnt="0"/>
      <dgm:spPr/>
    </dgm:pt>
    <dgm:pt modelId="{89FBE711-494B-499F-9070-AC3FE93732D9}" type="pres">
      <dgm:prSet presAssocID="{2F20A9F2-B586-4FC9-AAD2-0E2BFF793FD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5E38DEB4-48DD-482B-905F-A223DFCB56BE}" type="pres">
      <dgm:prSet presAssocID="{46004F15-394E-4531-883E-1FC893E251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EAC74-1AF5-4F89-A67F-FECC5B9B9CC2}" type="pres">
      <dgm:prSet presAssocID="{46004F15-394E-4531-883E-1FC893E251D3}" presName="spNode" presStyleCnt="0"/>
      <dgm:spPr/>
    </dgm:pt>
    <dgm:pt modelId="{9D050706-837E-4134-A053-5253FBAD1BF9}" type="pres">
      <dgm:prSet presAssocID="{15A0E42F-F2CB-43EA-87C2-983B781AED9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0753977-D0A4-4F8B-A41B-735C91824987}" type="pres">
      <dgm:prSet presAssocID="{6315FCBD-0DAB-414B-8887-7A5F825BF6B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1E78FA-DF51-42B6-B38C-2DB06C7C1A2F}" type="pres">
      <dgm:prSet presAssocID="{6315FCBD-0DAB-414B-8887-7A5F825BF6B3}" presName="spNode" presStyleCnt="0"/>
      <dgm:spPr/>
    </dgm:pt>
    <dgm:pt modelId="{84C3AE65-B43C-44CC-97EC-297CA8D1AA51}" type="pres">
      <dgm:prSet presAssocID="{A157D132-EBDE-4438-A33A-60C9984DF4D0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4301A36D-DBE4-4302-9FDF-7C3AC0171D1A}" type="presOf" srcId="{6315FCBD-0DAB-414B-8887-7A5F825BF6B3}" destId="{80753977-D0A4-4F8B-A41B-735C91824987}" srcOrd="0" destOrd="0" presId="urn:microsoft.com/office/officeart/2005/8/layout/cycle5"/>
    <dgm:cxn modelId="{E406F8ED-9299-42F2-A9FB-C2F14D1CB190}" type="presOf" srcId="{4C7A1A5B-558B-459C-BBF6-765EB95A498E}" destId="{D4255B6A-C0B4-4995-BC66-495D9F1AA221}" srcOrd="0" destOrd="0" presId="urn:microsoft.com/office/officeart/2005/8/layout/cycle5"/>
    <dgm:cxn modelId="{560BC39F-E330-4C97-BF67-F3DCA618014D}" type="presOf" srcId="{15A0E42F-F2CB-43EA-87C2-983B781AED98}" destId="{9D050706-837E-4134-A053-5253FBAD1BF9}" srcOrd="0" destOrd="0" presId="urn:microsoft.com/office/officeart/2005/8/layout/cycle5"/>
    <dgm:cxn modelId="{4EBF52BA-BD03-4E83-9B0A-86E39398B601}" srcId="{A9E81C9A-FF2F-4E1F-9945-D4DBADBB980D}" destId="{C9B42257-8BB5-4ED1-AD0E-30E74717F462}" srcOrd="0" destOrd="0" parTransId="{EAF18925-9DA6-4780-9AA8-A9CF8ABA8FA7}" sibTransId="{604AE7DC-D236-40A4-82DD-401F593996FF}"/>
    <dgm:cxn modelId="{0EDD2F3D-D800-4996-BFF3-2B80ECB1E2B6}" srcId="{A9E81C9A-FF2F-4E1F-9945-D4DBADBB980D}" destId="{CBD6DACA-9F76-4789-A893-FA2AA464BDCE}" srcOrd="4" destOrd="0" parTransId="{1EE254D3-4275-495C-8495-7CD30205FEB1}" sibTransId="{2F20A9F2-B586-4FC9-AAD2-0E2BFF793FDB}"/>
    <dgm:cxn modelId="{D55560EF-CF02-450E-BCB5-77AA5B3E732A}" srcId="{A9E81C9A-FF2F-4E1F-9945-D4DBADBB980D}" destId="{52652687-CDB7-4013-A821-5FF5B8EA3F43}" srcOrd="2" destOrd="0" parTransId="{43EC3FFB-A5E3-4ABB-844E-4550161A086A}" sibTransId="{4C7A1A5B-558B-459C-BBF6-765EB95A498E}"/>
    <dgm:cxn modelId="{33393C7C-39E6-4570-AA5F-5EAD32F3CB33}" type="presOf" srcId="{6D104AC7-FA4A-4BD8-A89A-07F48469A6C2}" destId="{46678A29-A1A2-464C-A24E-F2D54DCF34AD}" srcOrd="0" destOrd="0" presId="urn:microsoft.com/office/officeart/2005/8/layout/cycle5"/>
    <dgm:cxn modelId="{5C80BE26-C3B7-458B-86D4-4837579EC61E}" type="presOf" srcId="{2F20A9F2-B586-4FC9-AAD2-0E2BFF793FDB}" destId="{89FBE711-494B-499F-9070-AC3FE93732D9}" srcOrd="0" destOrd="0" presId="urn:microsoft.com/office/officeart/2005/8/layout/cycle5"/>
    <dgm:cxn modelId="{D952DCA1-662A-4ADD-9234-2A4C65B0DB9C}" srcId="{A9E81C9A-FF2F-4E1F-9945-D4DBADBB980D}" destId="{46004F15-394E-4531-883E-1FC893E251D3}" srcOrd="5" destOrd="0" parTransId="{89CAEA77-B90B-424C-BBA3-72A131F0F338}" sibTransId="{15A0E42F-F2CB-43EA-87C2-983B781AED98}"/>
    <dgm:cxn modelId="{30A2CCC0-B4F6-43D8-9575-1612BE42B65E}" srcId="{A9E81C9A-FF2F-4E1F-9945-D4DBADBB980D}" destId="{7F1B2C4D-8D0B-4BF8-ACE6-23EBB27650DA}" srcOrd="3" destOrd="0" parTransId="{C55C1CB5-0278-4483-A0B2-49AB9A6F5936}" sibTransId="{6D104AC7-FA4A-4BD8-A89A-07F48469A6C2}"/>
    <dgm:cxn modelId="{30F25C53-D305-4316-9E97-34DDE10AB3B6}" type="presOf" srcId="{604AE7DC-D236-40A4-82DD-401F593996FF}" destId="{2A5E483F-BFFB-40D8-823D-1FD12809BBB1}" srcOrd="0" destOrd="0" presId="urn:microsoft.com/office/officeart/2005/8/layout/cycle5"/>
    <dgm:cxn modelId="{59A54BA6-2651-49B2-8EED-61DCCA616B7F}" type="presOf" srcId="{7F1B2C4D-8D0B-4BF8-ACE6-23EBB27650DA}" destId="{4D378451-437F-46A8-B734-4E433758F9EB}" srcOrd="0" destOrd="0" presId="urn:microsoft.com/office/officeart/2005/8/layout/cycle5"/>
    <dgm:cxn modelId="{9325E1B3-9C53-4624-AAF8-6064C086D79F}" type="presOf" srcId="{A3A8A0DE-A3E0-4D00-807E-BE049F013744}" destId="{FF6A024E-98F3-4B33-8BA4-A969E360AFD0}" srcOrd="0" destOrd="0" presId="urn:microsoft.com/office/officeart/2005/8/layout/cycle5"/>
    <dgm:cxn modelId="{BA9DF688-AAEA-4A07-BF28-782CFB7AD152}" type="presOf" srcId="{CBD6DACA-9F76-4789-A893-FA2AA464BDCE}" destId="{40E7E005-F7EF-480F-A0B6-6511E1C73E1F}" srcOrd="0" destOrd="0" presId="urn:microsoft.com/office/officeart/2005/8/layout/cycle5"/>
    <dgm:cxn modelId="{7790D250-8E04-49BE-A402-5CF87DD9C5DA}" type="presOf" srcId="{52652687-CDB7-4013-A821-5FF5B8EA3F43}" destId="{67E35E1C-32C0-4452-A57A-DBDC80C0A1BD}" srcOrd="0" destOrd="0" presId="urn:microsoft.com/office/officeart/2005/8/layout/cycle5"/>
    <dgm:cxn modelId="{1BD4D882-E6A8-4560-9EA2-8B9B3EF362D2}" type="presOf" srcId="{A9E81C9A-FF2F-4E1F-9945-D4DBADBB980D}" destId="{7720CDA8-803D-4FBD-A1E0-F8FABE5D2A32}" srcOrd="0" destOrd="0" presId="urn:microsoft.com/office/officeart/2005/8/layout/cycle5"/>
    <dgm:cxn modelId="{5680D61F-6FEA-494A-B1D3-17CB9830CB82}" srcId="{A9E81C9A-FF2F-4E1F-9945-D4DBADBB980D}" destId="{D9F85D88-E860-4175-A207-B3233ED93E5C}" srcOrd="1" destOrd="0" parTransId="{1407E4DE-E7EC-44ED-BF16-E225F41C0356}" sibTransId="{A3A8A0DE-A3E0-4D00-807E-BE049F013744}"/>
    <dgm:cxn modelId="{FD1DCE06-A8A5-4DD3-8C63-184E8FFF85EE}" type="presOf" srcId="{D9F85D88-E860-4175-A207-B3233ED93E5C}" destId="{AAE6BDEA-1853-4EE4-A26D-1B14FC2D3DE6}" srcOrd="0" destOrd="0" presId="urn:microsoft.com/office/officeart/2005/8/layout/cycle5"/>
    <dgm:cxn modelId="{3C52C005-87CF-4FC8-B74C-7EBECCC6E48F}" srcId="{A9E81C9A-FF2F-4E1F-9945-D4DBADBB980D}" destId="{6315FCBD-0DAB-414B-8887-7A5F825BF6B3}" srcOrd="6" destOrd="0" parTransId="{54C5A558-5652-4B63-B135-F54A93F2200D}" sibTransId="{A157D132-EBDE-4438-A33A-60C9984DF4D0}"/>
    <dgm:cxn modelId="{9290DCED-0C87-49EE-90A8-0C7CE2F4E95A}" type="presOf" srcId="{C9B42257-8BB5-4ED1-AD0E-30E74717F462}" destId="{F98F30CF-7A20-4FEE-97D3-7CB1A806712F}" srcOrd="0" destOrd="0" presId="urn:microsoft.com/office/officeart/2005/8/layout/cycle5"/>
    <dgm:cxn modelId="{D84F3AD7-AA66-4034-B0ED-18992E1907AA}" type="presOf" srcId="{A157D132-EBDE-4438-A33A-60C9984DF4D0}" destId="{84C3AE65-B43C-44CC-97EC-297CA8D1AA51}" srcOrd="0" destOrd="0" presId="urn:microsoft.com/office/officeart/2005/8/layout/cycle5"/>
    <dgm:cxn modelId="{1321F605-A0E7-464A-BE85-D0FE1D61D78E}" type="presOf" srcId="{46004F15-394E-4531-883E-1FC893E251D3}" destId="{5E38DEB4-48DD-482B-905F-A223DFCB56BE}" srcOrd="0" destOrd="0" presId="urn:microsoft.com/office/officeart/2005/8/layout/cycle5"/>
    <dgm:cxn modelId="{313DE30C-5FA8-4FD3-A7BE-99E49F08896B}" type="presParOf" srcId="{7720CDA8-803D-4FBD-A1E0-F8FABE5D2A32}" destId="{F98F30CF-7A20-4FEE-97D3-7CB1A806712F}" srcOrd="0" destOrd="0" presId="urn:microsoft.com/office/officeart/2005/8/layout/cycle5"/>
    <dgm:cxn modelId="{516A082C-1D1C-4E83-93B1-F721ABDC20A3}" type="presParOf" srcId="{7720CDA8-803D-4FBD-A1E0-F8FABE5D2A32}" destId="{E2CE71BE-CD4E-43EE-AE87-2523626D45A3}" srcOrd="1" destOrd="0" presId="urn:microsoft.com/office/officeart/2005/8/layout/cycle5"/>
    <dgm:cxn modelId="{BBC41D87-D5E0-4293-BB16-D2165DDCDAD2}" type="presParOf" srcId="{7720CDA8-803D-4FBD-A1E0-F8FABE5D2A32}" destId="{2A5E483F-BFFB-40D8-823D-1FD12809BBB1}" srcOrd="2" destOrd="0" presId="urn:microsoft.com/office/officeart/2005/8/layout/cycle5"/>
    <dgm:cxn modelId="{F4ADF90B-58BA-42FD-B239-1C03F832F9FA}" type="presParOf" srcId="{7720CDA8-803D-4FBD-A1E0-F8FABE5D2A32}" destId="{AAE6BDEA-1853-4EE4-A26D-1B14FC2D3DE6}" srcOrd="3" destOrd="0" presId="urn:microsoft.com/office/officeart/2005/8/layout/cycle5"/>
    <dgm:cxn modelId="{C5371E47-BE5B-4685-99FA-713AF44DC04F}" type="presParOf" srcId="{7720CDA8-803D-4FBD-A1E0-F8FABE5D2A32}" destId="{4865B882-D2B5-46BA-A046-F1AA91FDEF44}" srcOrd="4" destOrd="0" presId="urn:microsoft.com/office/officeart/2005/8/layout/cycle5"/>
    <dgm:cxn modelId="{D7FFA6D7-E1EF-4F10-A997-0D1796CEACCF}" type="presParOf" srcId="{7720CDA8-803D-4FBD-A1E0-F8FABE5D2A32}" destId="{FF6A024E-98F3-4B33-8BA4-A969E360AFD0}" srcOrd="5" destOrd="0" presId="urn:microsoft.com/office/officeart/2005/8/layout/cycle5"/>
    <dgm:cxn modelId="{D5EDAFFB-84C5-41CB-9658-9DC8CB80E71F}" type="presParOf" srcId="{7720CDA8-803D-4FBD-A1E0-F8FABE5D2A32}" destId="{67E35E1C-32C0-4452-A57A-DBDC80C0A1BD}" srcOrd="6" destOrd="0" presId="urn:microsoft.com/office/officeart/2005/8/layout/cycle5"/>
    <dgm:cxn modelId="{7E277B42-BE8A-4515-B312-96FE4342E5FC}" type="presParOf" srcId="{7720CDA8-803D-4FBD-A1E0-F8FABE5D2A32}" destId="{8ACAB648-6F65-4D84-8309-3556052C6E90}" srcOrd="7" destOrd="0" presId="urn:microsoft.com/office/officeart/2005/8/layout/cycle5"/>
    <dgm:cxn modelId="{1B8119A4-5D05-42BB-B845-540735E9CECE}" type="presParOf" srcId="{7720CDA8-803D-4FBD-A1E0-F8FABE5D2A32}" destId="{D4255B6A-C0B4-4995-BC66-495D9F1AA221}" srcOrd="8" destOrd="0" presId="urn:microsoft.com/office/officeart/2005/8/layout/cycle5"/>
    <dgm:cxn modelId="{12461855-5919-4B7E-909F-E29A32413847}" type="presParOf" srcId="{7720CDA8-803D-4FBD-A1E0-F8FABE5D2A32}" destId="{4D378451-437F-46A8-B734-4E433758F9EB}" srcOrd="9" destOrd="0" presId="urn:microsoft.com/office/officeart/2005/8/layout/cycle5"/>
    <dgm:cxn modelId="{BA659CFA-253B-430C-A0AE-C32F8D8132B5}" type="presParOf" srcId="{7720CDA8-803D-4FBD-A1E0-F8FABE5D2A32}" destId="{47234796-7BAF-4B97-B030-62D4533C3F10}" srcOrd="10" destOrd="0" presId="urn:microsoft.com/office/officeart/2005/8/layout/cycle5"/>
    <dgm:cxn modelId="{180B92FA-F149-4375-A7B0-3C7D23547DCA}" type="presParOf" srcId="{7720CDA8-803D-4FBD-A1E0-F8FABE5D2A32}" destId="{46678A29-A1A2-464C-A24E-F2D54DCF34AD}" srcOrd="11" destOrd="0" presId="urn:microsoft.com/office/officeart/2005/8/layout/cycle5"/>
    <dgm:cxn modelId="{9C34CD20-DFE9-42A7-A61A-C0A5075FB69B}" type="presParOf" srcId="{7720CDA8-803D-4FBD-A1E0-F8FABE5D2A32}" destId="{40E7E005-F7EF-480F-A0B6-6511E1C73E1F}" srcOrd="12" destOrd="0" presId="urn:microsoft.com/office/officeart/2005/8/layout/cycle5"/>
    <dgm:cxn modelId="{5A7F1196-8DF1-46D8-AD4E-6C3B3D5F4DF3}" type="presParOf" srcId="{7720CDA8-803D-4FBD-A1E0-F8FABE5D2A32}" destId="{EEC38834-50C3-45E8-8708-B811FCD4DD47}" srcOrd="13" destOrd="0" presId="urn:microsoft.com/office/officeart/2005/8/layout/cycle5"/>
    <dgm:cxn modelId="{9239BB69-C4DD-4EBC-9925-1FD4C339CB04}" type="presParOf" srcId="{7720CDA8-803D-4FBD-A1E0-F8FABE5D2A32}" destId="{89FBE711-494B-499F-9070-AC3FE93732D9}" srcOrd="14" destOrd="0" presId="urn:microsoft.com/office/officeart/2005/8/layout/cycle5"/>
    <dgm:cxn modelId="{814955FB-6135-4666-8F0E-27352EECC7E1}" type="presParOf" srcId="{7720CDA8-803D-4FBD-A1E0-F8FABE5D2A32}" destId="{5E38DEB4-48DD-482B-905F-A223DFCB56BE}" srcOrd="15" destOrd="0" presId="urn:microsoft.com/office/officeart/2005/8/layout/cycle5"/>
    <dgm:cxn modelId="{5B55B2D0-7F60-41E8-8C01-8E2EB7985FA5}" type="presParOf" srcId="{7720CDA8-803D-4FBD-A1E0-F8FABE5D2A32}" destId="{339EAC74-1AF5-4F89-A67F-FECC5B9B9CC2}" srcOrd="16" destOrd="0" presId="urn:microsoft.com/office/officeart/2005/8/layout/cycle5"/>
    <dgm:cxn modelId="{ED1CB024-5B58-4DDD-B42A-3117F3E9FB6C}" type="presParOf" srcId="{7720CDA8-803D-4FBD-A1E0-F8FABE5D2A32}" destId="{9D050706-837E-4134-A053-5253FBAD1BF9}" srcOrd="17" destOrd="0" presId="urn:microsoft.com/office/officeart/2005/8/layout/cycle5"/>
    <dgm:cxn modelId="{A7C2B711-782D-4BF3-87ED-F7A912D4FA60}" type="presParOf" srcId="{7720CDA8-803D-4FBD-A1E0-F8FABE5D2A32}" destId="{80753977-D0A4-4F8B-A41B-735C91824987}" srcOrd="18" destOrd="0" presId="urn:microsoft.com/office/officeart/2005/8/layout/cycle5"/>
    <dgm:cxn modelId="{DC8CE514-5A38-4941-B479-32CEDEF71BFD}" type="presParOf" srcId="{7720CDA8-803D-4FBD-A1E0-F8FABE5D2A32}" destId="{A41E78FA-DF51-42B6-B38C-2DB06C7C1A2F}" srcOrd="19" destOrd="0" presId="urn:microsoft.com/office/officeart/2005/8/layout/cycle5"/>
    <dgm:cxn modelId="{488F131F-3EB8-4E5A-943E-4632E4ACF07A}" type="presParOf" srcId="{7720CDA8-803D-4FBD-A1E0-F8FABE5D2A32}" destId="{84C3AE65-B43C-44CC-97EC-297CA8D1AA51}" srcOrd="20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E81C9A-FF2F-4E1F-9945-D4DBADBB980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42257-8BB5-4ED1-AD0E-30E74717F46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Business Understanding</a:t>
          </a:r>
          <a:endParaRPr lang="en-US" baseline="0" dirty="0">
            <a:solidFill>
              <a:schemeClr val="tx1"/>
            </a:solidFill>
          </a:endParaRPr>
        </a:p>
      </dgm:t>
    </dgm:pt>
    <dgm:pt modelId="{EAF18925-9DA6-4780-9AA8-A9CF8ABA8FA7}" type="parTrans" cxnId="{4EBF52BA-BD03-4E83-9B0A-86E39398B601}">
      <dgm:prSet/>
      <dgm:spPr/>
      <dgm:t>
        <a:bodyPr/>
        <a:lstStyle/>
        <a:p>
          <a:endParaRPr lang="en-US"/>
        </a:p>
      </dgm:t>
    </dgm:pt>
    <dgm:pt modelId="{604AE7DC-D236-40A4-82DD-401F593996FF}" type="sibTrans" cxnId="{4EBF52BA-BD03-4E83-9B0A-86E39398B601}">
      <dgm:prSet/>
      <dgm:spPr/>
      <dgm:t>
        <a:bodyPr/>
        <a:lstStyle/>
        <a:p>
          <a:endParaRPr lang="en-US"/>
        </a:p>
      </dgm:t>
    </dgm:pt>
    <dgm:pt modelId="{52652687-CDB7-4013-A821-5FF5B8EA3F4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Clean &amp; Integrate Data</a:t>
          </a:r>
          <a:endParaRPr lang="en-US" baseline="0" dirty="0">
            <a:solidFill>
              <a:schemeClr val="tx1"/>
            </a:solidFill>
          </a:endParaRPr>
        </a:p>
      </dgm:t>
    </dgm:pt>
    <dgm:pt modelId="{43EC3FFB-A5E3-4ABB-844E-4550161A086A}" type="parTrans" cxnId="{D55560EF-CF02-450E-BCB5-77AA5B3E732A}">
      <dgm:prSet/>
      <dgm:spPr/>
      <dgm:t>
        <a:bodyPr/>
        <a:lstStyle/>
        <a:p>
          <a:endParaRPr lang="en-US"/>
        </a:p>
      </dgm:t>
    </dgm:pt>
    <dgm:pt modelId="{4C7A1A5B-558B-459C-BBF6-765EB95A498E}" type="sibTrans" cxnId="{D55560EF-CF02-450E-BCB5-77AA5B3E732A}">
      <dgm:prSet/>
      <dgm:spPr/>
      <dgm:t>
        <a:bodyPr/>
        <a:lstStyle/>
        <a:p>
          <a:endParaRPr lang="en-US"/>
        </a:p>
      </dgm:t>
    </dgm:pt>
    <dgm:pt modelId="{7F1B2C4D-8D0B-4BF8-ACE6-23EBB27650D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Analysis (explore, model, etc.)</a:t>
          </a:r>
          <a:endParaRPr lang="en-US" baseline="0" dirty="0">
            <a:solidFill>
              <a:schemeClr val="tx1"/>
            </a:solidFill>
          </a:endParaRPr>
        </a:p>
      </dgm:t>
    </dgm:pt>
    <dgm:pt modelId="{C55C1CB5-0278-4483-A0B2-49AB9A6F5936}" type="parTrans" cxnId="{30A2CCC0-B4F6-43D8-9575-1612BE42B65E}">
      <dgm:prSet/>
      <dgm:spPr/>
      <dgm:t>
        <a:bodyPr/>
        <a:lstStyle/>
        <a:p>
          <a:endParaRPr lang="en-US"/>
        </a:p>
      </dgm:t>
    </dgm:pt>
    <dgm:pt modelId="{6D104AC7-FA4A-4BD8-A89A-07F48469A6C2}" type="sibTrans" cxnId="{30A2CCC0-B4F6-43D8-9575-1612BE42B65E}">
      <dgm:prSet/>
      <dgm:spPr/>
      <dgm:t>
        <a:bodyPr/>
        <a:lstStyle/>
        <a:p>
          <a:endParaRPr lang="en-US"/>
        </a:p>
      </dgm:t>
    </dgm:pt>
    <dgm:pt modelId="{CBD6DACA-9F76-4789-A893-FA2AA464BDC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Validate &amp; Test</a:t>
          </a:r>
          <a:endParaRPr lang="en-US" baseline="0" dirty="0">
            <a:solidFill>
              <a:schemeClr val="tx1"/>
            </a:solidFill>
          </a:endParaRPr>
        </a:p>
      </dgm:t>
    </dgm:pt>
    <dgm:pt modelId="{1EE254D3-4275-495C-8495-7CD30205FEB1}" type="parTrans" cxnId="{0EDD2F3D-D800-4996-BFF3-2B80ECB1E2B6}">
      <dgm:prSet/>
      <dgm:spPr/>
      <dgm:t>
        <a:bodyPr/>
        <a:lstStyle/>
        <a:p>
          <a:endParaRPr lang="en-US"/>
        </a:p>
      </dgm:t>
    </dgm:pt>
    <dgm:pt modelId="{2F20A9F2-B586-4FC9-AAD2-0E2BFF793FDB}" type="sibTrans" cxnId="{0EDD2F3D-D800-4996-BFF3-2B80ECB1E2B6}">
      <dgm:prSet/>
      <dgm:spPr/>
      <dgm:t>
        <a:bodyPr/>
        <a:lstStyle/>
        <a:p>
          <a:endParaRPr lang="en-US"/>
        </a:p>
      </dgm:t>
    </dgm:pt>
    <dgm:pt modelId="{D9F85D88-E860-4175-A207-B3233ED93E5C}">
      <dgm:prSet phldrT="[Text]"/>
      <dgm:spPr>
        <a:solidFill>
          <a:srgbClr val="FFFF00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Extract &amp; Understand Data</a:t>
          </a:r>
          <a:endParaRPr lang="en-US" baseline="0" dirty="0">
            <a:solidFill>
              <a:schemeClr val="tx1"/>
            </a:solidFill>
          </a:endParaRPr>
        </a:p>
      </dgm:t>
    </dgm:pt>
    <dgm:pt modelId="{1407E4DE-E7EC-44ED-BF16-E225F41C0356}" type="parTrans" cxnId="{5680D61F-6FEA-494A-B1D3-17CB9830CB82}">
      <dgm:prSet/>
      <dgm:spPr/>
      <dgm:t>
        <a:bodyPr/>
        <a:lstStyle/>
        <a:p>
          <a:endParaRPr lang="en-US"/>
        </a:p>
      </dgm:t>
    </dgm:pt>
    <dgm:pt modelId="{A3A8A0DE-A3E0-4D00-807E-BE049F013744}" type="sibTrans" cxnId="{5680D61F-6FEA-494A-B1D3-17CB9830CB82}">
      <dgm:prSet/>
      <dgm:spPr/>
      <dgm:t>
        <a:bodyPr/>
        <a:lstStyle/>
        <a:p>
          <a:endParaRPr lang="en-US"/>
        </a:p>
      </dgm:t>
    </dgm:pt>
    <dgm:pt modelId="{46004F15-394E-4531-883E-1FC893E251D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Visualize, Present</a:t>
          </a:r>
          <a:endParaRPr lang="en-US" baseline="0" dirty="0">
            <a:solidFill>
              <a:schemeClr val="tx1"/>
            </a:solidFill>
          </a:endParaRPr>
        </a:p>
      </dgm:t>
    </dgm:pt>
    <dgm:pt modelId="{89CAEA77-B90B-424C-BBA3-72A131F0F338}" type="parTrans" cxnId="{D952DCA1-662A-4ADD-9234-2A4C65B0DB9C}">
      <dgm:prSet/>
      <dgm:spPr/>
      <dgm:t>
        <a:bodyPr/>
        <a:lstStyle/>
        <a:p>
          <a:endParaRPr lang="en-US"/>
        </a:p>
      </dgm:t>
    </dgm:pt>
    <dgm:pt modelId="{15A0E42F-F2CB-43EA-87C2-983B781AED98}" type="sibTrans" cxnId="{D952DCA1-662A-4ADD-9234-2A4C65B0DB9C}">
      <dgm:prSet/>
      <dgm:spPr/>
      <dgm:t>
        <a:bodyPr/>
        <a:lstStyle/>
        <a:p>
          <a:endParaRPr lang="en-US"/>
        </a:p>
      </dgm:t>
    </dgm:pt>
    <dgm:pt modelId="{6315FCBD-0DAB-414B-8887-7A5F825BF6B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Operationalize</a:t>
          </a:r>
          <a:endParaRPr lang="en-US" baseline="0" dirty="0">
            <a:solidFill>
              <a:schemeClr val="tx1"/>
            </a:solidFill>
          </a:endParaRPr>
        </a:p>
      </dgm:t>
    </dgm:pt>
    <dgm:pt modelId="{54C5A558-5652-4B63-B135-F54A93F2200D}" type="parTrans" cxnId="{3C52C005-87CF-4FC8-B74C-7EBECCC6E48F}">
      <dgm:prSet/>
      <dgm:spPr/>
      <dgm:t>
        <a:bodyPr/>
        <a:lstStyle/>
        <a:p>
          <a:endParaRPr lang="en-US"/>
        </a:p>
      </dgm:t>
    </dgm:pt>
    <dgm:pt modelId="{A157D132-EBDE-4438-A33A-60C9984DF4D0}" type="sibTrans" cxnId="{3C52C005-87CF-4FC8-B74C-7EBECCC6E48F}">
      <dgm:prSet/>
      <dgm:spPr/>
      <dgm:t>
        <a:bodyPr/>
        <a:lstStyle/>
        <a:p>
          <a:endParaRPr lang="en-US"/>
        </a:p>
      </dgm:t>
    </dgm:pt>
    <dgm:pt modelId="{7720CDA8-803D-4FBD-A1E0-F8FABE5D2A32}" type="pres">
      <dgm:prSet presAssocID="{A9E81C9A-FF2F-4E1F-9945-D4DBADBB980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F30CF-7A20-4FEE-97D3-7CB1A806712F}" type="pres">
      <dgm:prSet presAssocID="{C9B42257-8BB5-4ED1-AD0E-30E74717F46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71BE-CD4E-43EE-AE87-2523626D45A3}" type="pres">
      <dgm:prSet presAssocID="{C9B42257-8BB5-4ED1-AD0E-30E74717F462}" presName="spNode" presStyleCnt="0"/>
      <dgm:spPr/>
    </dgm:pt>
    <dgm:pt modelId="{2A5E483F-BFFB-40D8-823D-1FD12809BBB1}" type="pres">
      <dgm:prSet presAssocID="{604AE7DC-D236-40A4-82DD-401F593996F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AE6BDEA-1853-4EE4-A26D-1B14FC2D3DE6}" type="pres">
      <dgm:prSet presAssocID="{D9F85D88-E860-4175-A207-B3233ED93E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5B882-D2B5-46BA-A046-F1AA91FDEF44}" type="pres">
      <dgm:prSet presAssocID="{D9F85D88-E860-4175-A207-B3233ED93E5C}" presName="spNode" presStyleCnt="0"/>
      <dgm:spPr/>
    </dgm:pt>
    <dgm:pt modelId="{FF6A024E-98F3-4B33-8BA4-A969E360AFD0}" type="pres">
      <dgm:prSet presAssocID="{A3A8A0DE-A3E0-4D00-807E-BE049F013744}" presName="sibTrans" presStyleLbl="sibTrans1D1" presStyleIdx="1" presStyleCnt="7"/>
      <dgm:spPr/>
      <dgm:t>
        <a:bodyPr/>
        <a:lstStyle/>
        <a:p>
          <a:endParaRPr lang="en-US"/>
        </a:p>
      </dgm:t>
    </dgm:pt>
    <dgm:pt modelId="{67E35E1C-32C0-4452-A57A-DBDC80C0A1BD}" type="pres">
      <dgm:prSet presAssocID="{52652687-CDB7-4013-A821-5FF5B8EA3F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B648-6F65-4D84-8309-3556052C6E90}" type="pres">
      <dgm:prSet presAssocID="{52652687-CDB7-4013-A821-5FF5B8EA3F43}" presName="spNode" presStyleCnt="0"/>
      <dgm:spPr/>
    </dgm:pt>
    <dgm:pt modelId="{D4255B6A-C0B4-4995-BC66-495D9F1AA221}" type="pres">
      <dgm:prSet presAssocID="{4C7A1A5B-558B-459C-BBF6-765EB95A498E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D378451-437F-46A8-B734-4E433758F9EB}" type="pres">
      <dgm:prSet presAssocID="{7F1B2C4D-8D0B-4BF8-ACE6-23EBB27650D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4796-7BAF-4B97-B030-62D4533C3F10}" type="pres">
      <dgm:prSet presAssocID="{7F1B2C4D-8D0B-4BF8-ACE6-23EBB27650DA}" presName="spNode" presStyleCnt="0"/>
      <dgm:spPr/>
    </dgm:pt>
    <dgm:pt modelId="{46678A29-A1A2-464C-A24E-F2D54DCF34AD}" type="pres">
      <dgm:prSet presAssocID="{6D104AC7-FA4A-4BD8-A89A-07F48469A6C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40E7E005-F7EF-480F-A0B6-6511E1C73E1F}" type="pres">
      <dgm:prSet presAssocID="{CBD6DACA-9F76-4789-A893-FA2AA464BDC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8834-50C3-45E8-8708-B811FCD4DD47}" type="pres">
      <dgm:prSet presAssocID="{CBD6DACA-9F76-4789-A893-FA2AA464BDCE}" presName="spNode" presStyleCnt="0"/>
      <dgm:spPr/>
    </dgm:pt>
    <dgm:pt modelId="{89FBE711-494B-499F-9070-AC3FE93732D9}" type="pres">
      <dgm:prSet presAssocID="{2F20A9F2-B586-4FC9-AAD2-0E2BFF793FD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5E38DEB4-48DD-482B-905F-A223DFCB56BE}" type="pres">
      <dgm:prSet presAssocID="{46004F15-394E-4531-883E-1FC893E251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EAC74-1AF5-4F89-A67F-FECC5B9B9CC2}" type="pres">
      <dgm:prSet presAssocID="{46004F15-394E-4531-883E-1FC893E251D3}" presName="spNode" presStyleCnt="0"/>
      <dgm:spPr/>
    </dgm:pt>
    <dgm:pt modelId="{9D050706-837E-4134-A053-5253FBAD1BF9}" type="pres">
      <dgm:prSet presAssocID="{15A0E42F-F2CB-43EA-87C2-983B781AED9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0753977-D0A4-4F8B-A41B-735C91824987}" type="pres">
      <dgm:prSet presAssocID="{6315FCBD-0DAB-414B-8887-7A5F825BF6B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1E78FA-DF51-42B6-B38C-2DB06C7C1A2F}" type="pres">
      <dgm:prSet presAssocID="{6315FCBD-0DAB-414B-8887-7A5F825BF6B3}" presName="spNode" presStyleCnt="0"/>
      <dgm:spPr/>
    </dgm:pt>
    <dgm:pt modelId="{84C3AE65-B43C-44CC-97EC-297CA8D1AA51}" type="pres">
      <dgm:prSet presAssocID="{A157D132-EBDE-4438-A33A-60C9984DF4D0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10AC3382-E962-41B4-9AB9-1A1931B74A1D}" type="presOf" srcId="{C9B42257-8BB5-4ED1-AD0E-30E74717F462}" destId="{F98F30CF-7A20-4FEE-97D3-7CB1A806712F}" srcOrd="0" destOrd="0" presId="urn:microsoft.com/office/officeart/2005/8/layout/cycle5"/>
    <dgm:cxn modelId="{4EBF52BA-BD03-4E83-9B0A-86E39398B601}" srcId="{A9E81C9A-FF2F-4E1F-9945-D4DBADBB980D}" destId="{C9B42257-8BB5-4ED1-AD0E-30E74717F462}" srcOrd="0" destOrd="0" parTransId="{EAF18925-9DA6-4780-9AA8-A9CF8ABA8FA7}" sibTransId="{604AE7DC-D236-40A4-82DD-401F593996FF}"/>
    <dgm:cxn modelId="{0EDD2F3D-D800-4996-BFF3-2B80ECB1E2B6}" srcId="{A9E81C9A-FF2F-4E1F-9945-D4DBADBB980D}" destId="{CBD6DACA-9F76-4789-A893-FA2AA464BDCE}" srcOrd="4" destOrd="0" parTransId="{1EE254D3-4275-495C-8495-7CD30205FEB1}" sibTransId="{2F20A9F2-B586-4FC9-AAD2-0E2BFF793FDB}"/>
    <dgm:cxn modelId="{6045A275-BC29-4484-A941-8B2C3CBD8AF3}" type="presOf" srcId="{A9E81C9A-FF2F-4E1F-9945-D4DBADBB980D}" destId="{7720CDA8-803D-4FBD-A1E0-F8FABE5D2A32}" srcOrd="0" destOrd="0" presId="urn:microsoft.com/office/officeart/2005/8/layout/cycle5"/>
    <dgm:cxn modelId="{D55560EF-CF02-450E-BCB5-77AA5B3E732A}" srcId="{A9E81C9A-FF2F-4E1F-9945-D4DBADBB980D}" destId="{52652687-CDB7-4013-A821-5FF5B8EA3F43}" srcOrd="2" destOrd="0" parTransId="{43EC3FFB-A5E3-4ABB-844E-4550161A086A}" sibTransId="{4C7A1A5B-558B-459C-BBF6-765EB95A498E}"/>
    <dgm:cxn modelId="{A854F96E-4F98-47C7-9576-DD504352ABEB}" type="presOf" srcId="{46004F15-394E-4531-883E-1FC893E251D3}" destId="{5E38DEB4-48DD-482B-905F-A223DFCB56BE}" srcOrd="0" destOrd="0" presId="urn:microsoft.com/office/officeart/2005/8/layout/cycle5"/>
    <dgm:cxn modelId="{851483A9-33E3-476F-92E5-4FC8A6F4447D}" type="presOf" srcId="{604AE7DC-D236-40A4-82DD-401F593996FF}" destId="{2A5E483F-BFFB-40D8-823D-1FD12809BBB1}" srcOrd="0" destOrd="0" presId="urn:microsoft.com/office/officeart/2005/8/layout/cycle5"/>
    <dgm:cxn modelId="{CF4FC025-7155-4F6A-9F5D-45B45B91B750}" type="presOf" srcId="{15A0E42F-F2CB-43EA-87C2-983B781AED98}" destId="{9D050706-837E-4134-A053-5253FBAD1BF9}" srcOrd="0" destOrd="0" presId="urn:microsoft.com/office/officeart/2005/8/layout/cycle5"/>
    <dgm:cxn modelId="{D952DCA1-662A-4ADD-9234-2A4C65B0DB9C}" srcId="{A9E81C9A-FF2F-4E1F-9945-D4DBADBB980D}" destId="{46004F15-394E-4531-883E-1FC893E251D3}" srcOrd="5" destOrd="0" parTransId="{89CAEA77-B90B-424C-BBA3-72A131F0F338}" sibTransId="{15A0E42F-F2CB-43EA-87C2-983B781AED98}"/>
    <dgm:cxn modelId="{30A2CCC0-B4F6-43D8-9575-1612BE42B65E}" srcId="{A9E81C9A-FF2F-4E1F-9945-D4DBADBB980D}" destId="{7F1B2C4D-8D0B-4BF8-ACE6-23EBB27650DA}" srcOrd="3" destOrd="0" parTransId="{C55C1CB5-0278-4483-A0B2-49AB9A6F5936}" sibTransId="{6D104AC7-FA4A-4BD8-A89A-07F48469A6C2}"/>
    <dgm:cxn modelId="{CD631C7C-424F-467B-89B7-F46E742D6EE8}" type="presOf" srcId="{A3A8A0DE-A3E0-4D00-807E-BE049F013744}" destId="{FF6A024E-98F3-4B33-8BA4-A969E360AFD0}" srcOrd="0" destOrd="0" presId="urn:microsoft.com/office/officeart/2005/8/layout/cycle5"/>
    <dgm:cxn modelId="{8C3D0D71-F284-4822-85E7-5CE2F622D144}" type="presOf" srcId="{A157D132-EBDE-4438-A33A-60C9984DF4D0}" destId="{84C3AE65-B43C-44CC-97EC-297CA8D1AA51}" srcOrd="0" destOrd="0" presId="urn:microsoft.com/office/officeart/2005/8/layout/cycle5"/>
    <dgm:cxn modelId="{CAFE1850-5368-480B-A687-69786352C2E3}" type="presOf" srcId="{4C7A1A5B-558B-459C-BBF6-765EB95A498E}" destId="{D4255B6A-C0B4-4995-BC66-495D9F1AA221}" srcOrd="0" destOrd="0" presId="urn:microsoft.com/office/officeart/2005/8/layout/cycle5"/>
    <dgm:cxn modelId="{28A31AE4-3E83-4DE6-A86F-9AB3A9DBDC1D}" type="presOf" srcId="{6D104AC7-FA4A-4BD8-A89A-07F48469A6C2}" destId="{46678A29-A1A2-464C-A24E-F2D54DCF34AD}" srcOrd="0" destOrd="0" presId="urn:microsoft.com/office/officeart/2005/8/layout/cycle5"/>
    <dgm:cxn modelId="{F5D7B037-7188-4E9D-AB70-9412887D1DFA}" type="presOf" srcId="{7F1B2C4D-8D0B-4BF8-ACE6-23EBB27650DA}" destId="{4D378451-437F-46A8-B734-4E433758F9EB}" srcOrd="0" destOrd="0" presId="urn:microsoft.com/office/officeart/2005/8/layout/cycle5"/>
    <dgm:cxn modelId="{56D2B34B-EE50-4644-BD6B-534F604D1BB2}" type="presOf" srcId="{2F20A9F2-B586-4FC9-AAD2-0E2BFF793FDB}" destId="{89FBE711-494B-499F-9070-AC3FE93732D9}" srcOrd="0" destOrd="0" presId="urn:microsoft.com/office/officeart/2005/8/layout/cycle5"/>
    <dgm:cxn modelId="{131C4C3E-9ABE-4108-8DE3-7B1959584FB6}" type="presOf" srcId="{6315FCBD-0DAB-414B-8887-7A5F825BF6B3}" destId="{80753977-D0A4-4F8B-A41B-735C91824987}" srcOrd="0" destOrd="0" presId="urn:microsoft.com/office/officeart/2005/8/layout/cycle5"/>
    <dgm:cxn modelId="{8BDB8DAE-A1D9-4613-A938-7592BE1FC802}" type="presOf" srcId="{D9F85D88-E860-4175-A207-B3233ED93E5C}" destId="{AAE6BDEA-1853-4EE4-A26D-1B14FC2D3DE6}" srcOrd="0" destOrd="0" presId="urn:microsoft.com/office/officeart/2005/8/layout/cycle5"/>
    <dgm:cxn modelId="{5680D61F-6FEA-494A-B1D3-17CB9830CB82}" srcId="{A9E81C9A-FF2F-4E1F-9945-D4DBADBB980D}" destId="{D9F85D88-E860-4175-A207-B3233ED93E5C}" srcOrd="1" destOrd="0" parTransId="{1407E4DE-E7EC-44ED-BF16-E225F41C0356}" sibTransId="{A3A8A0DE-A3E0-4D00-807E-BE049F013744}"/>
    <dgm:cxn modelId="{FC7B85E1-3AA4-4E85-874B-BA516296E61A}" type="presOf" srcId="{52652687-CDB7-4013-A821-5FF5B8EA3F43}" destId="{67E35E1C-32C0-4452-A57A-DBDC80C0A1BD}" srcOrd="0" destOrd="0" presId="urn:microsoft.com/office/officeart/2005/8/layout/cycle5"/>
    <dgm:cxn modelId="{3C52C005-87CF-4FC8-B74C-7EBECCC6E48F}" srcId="{A9E81C9A-FF2F-4E1F-9945-D4DBADBB980D}" destId="{6315FCBD-0DAB-414B-8887-7A5F825BF6B3}" srcOrd="6" destOrd="0" parTransId="{54C5A558-5652-4B63-B135-F54A93F2200D}" sibTransId="{A157D132-EBDE-4438-A33A-60C9984DF4D0}"/>
    <dgm:cxn modelId="{E66D8424-EBD2-4247-A8FB-B7B88C42C7BA}" type="presOf" srcId="{CBD6DACA-9F76-4789-A893-FA2AA464BDCE}" destId="{40E7E005-F7EF-480F-A0B6-6511E1C73E1F}" srcOrd="0" destOrd="0" presId="urn:microsoft.com/office/officeart/2005/8/layout/cycle5"/>
    <dgm:cxn modelId="{5A67804A-F4E0-4876-983E-9D068BE8D9BF}" type="presParOf" srcId="{7720CDA8-803D-4FBD-A1E0-F8FABE5D2A32}" destId="{F98F30CF-7A20-4FEE-97D3-7CB1A806712F}" srcOrd="0" destOrd="0" presId="urn:microsoft.com/office/officeart/2005/8/layout/cycle5"/>
    <dgm:cxn modelId="{68CB64F2-E1DE-4205-8A58-D3F89DDC3F72}" type="presParOf" srcId="{7720CDA8-803D-4FBD-A1E0-F8FABE5D2A32}" destId="{E2CE71BE-CD4E-43EE-AE87-2523626D45A3}" srcOrd="1" destOrd="0" presId="urn:microsoft.com/office/officeart/2005/8/layout/cycle5"/>
    <dgm:cxn modelId="{8E56942A-044C-4017-9D51-7DBD73234A33}" type="presParOf" srcId="{7720CDA8-803D-4FBD-A1E0-F8FABE5D2A32}" destId="{2A5E483F-BFFB-40D8-823D-1FD12809BBB1}" srcOrd="2" destOrd="0" presId="urn:microsoft.com/office/officeart/2005/8/layout/cycle5"/>
    <dgm:cxn modelId="{7F0CBF7A-141B-4C02-8A02-EF68F45D4ED7}" type="presParOf" srcId="{7720CDA8-803D-4FBD-A1E0-F8FABE5D2A32}" destId="{AAE6BDEA-1853-4EE4-A26D-1B14FC2D3DE6}" srcOrd="3" destOrd="0" presId="urn:microsoft.com/office/officeart/2005/8/layout/cycle5"/>
    <dgm:cxn modelId="{76539923-255B-4FAF-82FE-B85BC4CC9F41}" type="presParOf" srcId="{7720CDA8-803D-4FBD-A1E0-F8FABE5D2A32}" destId="{4865B882-D2B5-46BA-A046-F1AA91FDEF44}" srcOrd="4" destOrd="0" presId="urn:microsoft.com/office/officeart/2005/8/layout/cycle5"/>
    <dgm:cxn modelId="{B8270570-DB8D-463E-B716-287236DF2219}" type="presParOf" srcId="{7720CDA8-803D-4FBD-A1E0-F8FABE5D2A32}" destId="{FF6A024E-98F3-4B33-8BA4-A969E360AFD0}" srcOrd="5" destOrd="0" presId="urn:microsoft.com/office/officeart/2005/8/layout/cycle5"/>
    <dgm:cxn modelId="{BC126C6E-F50F-48FD-9228-AECACD55F930}" type="presParOf" srcId="{7720CDA8-803D-4FBD-A1E0-F8FABE5D2A32}" destId="{67E35E1C-32C0-4452-A57A-DBDC80C0A1BD}" srcOrd="6" destOrd="0" presId="urn:microsoft.com/office/officeart/2005/8/layout/cycle5"/>
    <dgm:cxn modelId="{85F01D9D-B5ED-4982-AF17-DB4362FF4036}" type="presParOf" srcId="{7720CDA8-803D-4FBD-A1E0-F8FABE5D2A32}" destId="{8ACAB648-6F65-4D84-8309-3556052C6E90}" srcOrd="7" destOrd="0" presId="urn:microsoft.com/office/officeart/2005/8/layout/cycle5"/>
    <dgm:cxn modelId="{A9286CA9-1EEB-4FBE-B406-1C0DA6C89FC7}" type="presParOf" srcId="{7720CDA8-803D-4FBD-A1E0-F8FABE5D2A32}" destId="{D4255B6A-C0B4-4995-BC66-495D9F1AA221}" srcOrd="8" destOrd="0" presId="urn:microsoft.com/office/officeart/2005/8/layout/cycle5"/>
    <dgm:cxn modelId="{4818B10C-A816-4A2A-8837-AA2F82908D86}" type="presParOf" srcId="{7720CDA8-803D-4FBD-A1E0-F8FABE5D2A32}" destId="{4D378451-437F-46A8-B734-4E433758F9EB}" srcOrd="9" destOrd="0" presId="urn:microsoft.com/office/officeart/2005/8/layout/cycle5"/>
    <dgm:cxn modelId="{7F13A463-E0DC-4CC2-80FE-DFCCC031CE31}" type="presParOf" srcId="{7720CDA8-803D-4FBD-A1E0-F8FABE5D2A32}" destId="{47234796-7BAF-4B97-B030-62D4533C3F10}" srcOrd="10" destOrd="0" presId="urn:microsoft.com/office/officeart/2005/8/layout/cycle5"/>
    <dgm:cxn modelId="{795BDD99-3C33-449F-895F-1B3DE0310DAA}" type="presParOf" srcId="{7720CDA8-803D-4FBD-A1E0-F8FABE5D2A32}" destId="{46678A29-A1A2-464C-A24E-F2D54DCF34AD}" srcOrd="11" destOrd="0" presId="urn:microsoft.com/office/officeart/2005/8/layout/cycle5"/>
    <dgm:cxn modelId="{61415C02-0A9C-48EE-838B-A013F295319B}" type="presParOf" srcId="{7720CDA8-803D-4FBD-A1E0-F8FABE5D2A32}" destId="{40E7E005-F7EF-480F-A0B6-6511E1C73E1F}" srcOrd="12" destOrd="0" presId="urn:microsoft.com/office/officeart/2005/8/layout/cycle5"/>
    <dgm:cxn modelId="{98F224E3-1AE4-4557-B631-556B5019561E}" type="presParOf" srcId="{7720CDA8-803D-4FBD-A1E0-F8FABE5D2A32}" destId="{EEC38834-50C3-45E8-8708-B811FCD4DD47}" srcOrd="13" destOrd="0" presId="urn:microsoft.com/office/officeart/2005/8/layout/cycle5"/>
    <dgm:cxn modelId="{8B726B3F-6570-4EF4-B85F-55AAA33FC898}" type="presParOf" srcId="{7720CDA8-803D-4FBD-A1E0-F8FABE5D2A32}" destId="{89FBE711-494B-499F-9070-AC3FE93732D9}" srcOrd="14" destOrd="0" presId="urn:microsoft.com/office/officeart/2005/8/layout/cycle5"/>
    <dgm:cxn modelId="{0D416651-BB76-443D-9A9A-F3F349B1825E}" type="presParOf" srcId="{7720CDA8-803D-4FBD-A1E0-F8FABE5D2A32}" destId="{5E38DEB4-48DD-482B-905F-A223DFCB56BE}" srcOrd="15" destOrd="0" presId="urn:microsoft.com/office/officeart/2005/8/layout/cycle5"/>
    <dgm:cxn modelId="{FBDE8342-FBD4-4951-9609-C7E2E6403577}" type="presParOf" srcId="{7720CDA8-803D-4FBD-A1E0-F8FABE5D2A32}" destId="{339EAC74-1AF5-4F89-A67F-FECC5B9B9CC2}" srcOrd="16" destOrd="0" presId="urn:microsoft.com/office/officeart/2005/8/layout/cycle5"/>
    <dgm:cxn modelId="{91C8DC70-F4F2-49A6-9CC4-354D13E0C1E1}" type="presParOf" srcId="{7720CDA8-803D-4FBD-A1E0-F8FABE5D2A32}" destId="{9D050706-837E-4134-A053-5253FBAD1BF9}" srcOrd="17" destOrd="0" presId="urn:microsoft.com/office/officeart/2005/8/layout/cycle5"/>
    <dgm:cxn modelId="{01A172A6-601D-4966-94E3-791F5D46F916}" type="presParOf" srcId="{7720CDA8-803D-4FBD-A1E0-F8FABE5D2A32}" destId="{80753977-D0A4-4F8B-A41B-735C91824987}" srcOrd="18" destOrd="0" presId="urn:microsoft.com/office/officeart/2005/8/layout/cycle5"/>
    <dgm:cxn modelId="{3F993FF2-0B5D-4191-AFAD-790C7DB0F87B}" type="presParOf" srcId="{7720CDA8-803D-4FBD-A1E0-F8FABE5D2A32}" destId="{A41E78FA-DF51-42B6-B38C-2DB06C7C1A2F}" srcOrd="19" destOrd="0" presId="urn:microsoft.com/office/officeart/2005/8/layout/cycle5"/>
    <dgm:cxn modelId="{DFDC2B64-4E3B-42B5-8007-EF786CFE9C09}" type="presParOf" srcId="{7720CDA8-803D-4FBD-A1E0-F8FABE5D2A32}" destId="{84C3AE65-B43C-44CC-97EC-297CA8D1AA51}" srcOrd="20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E81C9A-FF2F-4E1F-9945-D4DBADBB980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42257-8BB5-4ED1-AD0E-30E74717F46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Business Understanding</a:t>
          </a:r>
          <a:endParaRPr lang="en-US" baseline="0" dirty="0">
            <a:solidFill>
              <a:schemeClr val="tx1"/>
            </a:solidFill>
          </a:endParaRPr>
        </a:p>
      </dgm:t>
    </dgm:pt>
    <dgm:pt modelId="{EAF18925-9DA6-4780-9AA8-A9CF8ABA8FA7}" type="parTrans" cxnId="{4EBF52BA-BD03-4E83-9B0A-86E39398B601}">
      <dgm:prSet/>
      <dgm:spPr/>
      <dgm:t>
        <a:bodyPr/>
        <a:lstStyle/>
        <a:p>
          <a:endParaRPr lang="en-US"/>
        </a:p>
      </dgm:t>
    </dgm:pt>
    <dgm:pt modelId="{604AE7DC-D236-40A4-82DD-401F593996FF}" type="sibTrans" cxnId="{4EBF52BA-BD03-4E83-9B0A-86E39398B601}">
      <dgm:prSet/>
      <dgm:spPr/>
      <dgm:t>
        <a:bodyPr/>
        <a:lstStyle/>
        <a:p>
          <a:endParaRPr lang="en-US"/>
        </a:p>
      </dgm:t>
    </dgm:pt>
    <dgm:pt modelId="{52652687-CDB7-4013-A821-5FF5B8EA3F43}">
      <dgm:prSet phldrT="[Text]"/>
      <dgm:spPr>
        <a:solidFill>
          <a:srgbClr val="FFFF00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Clean &amp; Integrate Data</a:t>
          </a:r>
          <a:endParaRPr lang="en-US" baseline="0" dirty="0">
            <a:solidFill>
              <a:schemeClr val="tx1"/>
            </a:solidFill>
          </a:endParaRPr>
        </a:p>
      </dgm:t>
    </dgm:pt>
    <dgm:pt modelId="{43EC3FFB-A5E3-4ABB-844E-4550161A086A}" type="parTrans" cxnId="{D55560EF-CF02-450E-BCB5-77AA5B3E732A}">
      <dgm:prSet/>
      <dgm:spPr/>
      <dgm:t>
        <a:bodyPr/>
        <a:lstStyle/>
        <a:p>
          <a:endParaRPr lang="en-US"/>
        </a:p>
      </dgm:t>
    </dgm:pt>
    <dgm:pt modelId="{4C7A1A5B-558B-459C-BBF6-765EB95A498E}" type="sibTrans" cxnId="{D55560EF-CF02-450E-BCB5-77AA5B3E732A}">
      <dgm:prSet/>
      <dgm:spPr/>
      <dgm:t>
        <a:bodyPr/>
        <a:lstStyle/>
        <a:p>
          <a:endParaRPr lang="en-US"/>
        </a:p>
      </dgm:t>
    </dgm:pt>
    <dgm:pt modelId="{7F1B2C4D-8D0B-4BF8-ACE6-23EBB27650D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Analysis (explore, model, etc.)</a:t>
          </a:r>
          <a:endParaRPr lang="en-US" baseline="0" dirty="0">
            <a:solidFill>
              <a:schemeClr val="tx1"/>
            </a:solidFill>
          </a:endParaRPr>
        </a:p>
      </dgm:t>
    </dgm:pt>
    <dgm:pt modelId="{C55C1CB5-0278-4483-A0B2-49AB9A6F5936}" type="parTrans" cxnId="{30A2CCC0-B4F6-43D8-9575-1612BE42B65E}">
      <dgm:prSet/>
      <dgm:spPr/>
      <dgm:t>
        <a:bodyPr/>
        <a:lstStyle/>
        <a:p>
          <a:endParaRPr lang="en-US"/>
        </a:p>
      </dgm:t>
    </dgm:pt>
    <dgm:pt modelId="{6D104AC7-FA4A-4BD8-A89A-07F48469A6C2}" type="sibTrans" cxnId="{30A2CCC0-B4F6-43D8-9575-1612BE42B65E}">
      <dgm:prSet/>
      <dgm:spPr/>
      <dgm:t>
        <a:bodyPr/>
        <a:lstStyle/>
        <a:p>
          <a:endParaRPr lang="en-US"/>
        </a:p>
      </dgm:t>
    </dgm:pt>
    <dgm:pt modelId="{CBD6DACA-9F76-4789-A893-FA2AA464BDC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Validate &amp; Test</a:t>
          </a:r>
          <a:endParaRPr lang="en-US" baseline="0" dirty="0">
            <a:solidFill>
              <a:schemeClr val="tx1"/>
            </a:solidFill>
          </a:endParaRPr>
        </a:p>
      </dgm:t>
    </dgm:pt>
    <dgm:pt modelId="{1EE254D3-4275-495C-8495-7CD30205FEB1}" type="parTrans" cxnId="{0EDD2F3D-D800-4996-BFF3-2B80ECB1E2B6}">
      <dgm:prSet/>
      <dgm:spPr/>
      <dgm:t>
        <a:bodyPr/>
        <a:lstStyle/>
        <a:p>
          <a:endParaRPr lang="en-US"/>
        </a:p>
      </dgm:t>
    </dgm:pt>
    <dgm:pt modelId="{2F20A9F2-B586-4FC9-AAD2-0E2BFF793FDB}" type="sibTrans" cxnId="{0EDD2F3D-D800-4996-BFF3-2B80ECB1E2B6}">
      <dgm:prSet/>
      <dgm:spPr/>
      <dgm:t>
        <a:bodyPr/>
        <a:lstStyle/>
        <a:p>
          <a:endParaRPr lang="en-US"/>
        </a:p>
      </dgm:t>
    </dgm:pt>
    <dgm:pt modelId="{D9F85D88-E860-4175-A207-B3233ED93E5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Extract &amp; Understand Data</a:t>
          </a:r>
          <a:endParaRPr lang="en-US" baseline="0" dirty="0">
            <a:solidFill>
              <a:schemeClr val="tx1"/>
            </a:solidFill>
          </a:endParaRPr>
        </a:p>
      </dgm:t>
    </dgm:pt>
    <dgm:pt modelId="{1407E4DE-E7EC-44ED-BF16-E225F41C0356}" type="parTrans" cxnId="{5680D61F-6FEA-494A-B1D3-17CB9830CB82}">
      <dgm:prSet/>
      <dgm:spPr/>
      <dgm:t>
        <a:bodyPr/>
        <a:lstStyle/>
        <a:p>
          <a:endParaRPr lang="en-US"/>
        </a:p>
      </dgm:t>
    </dgm:pt>
    <dgm:pt modelId="{A3A8A0DE-A3E0-4D00-807E-BE049F013744}" type="sibTrans" cxnId="{5680D61F-6FEA-494A-B1D3-17CB9830CB82}">
      <dgm:prSet/>
      <dgm:spPr/>
      <dgm:t>
        <a:bodyPr/>
        <a:lstStyle/>
        <a:p>
          <a:endParaRPr lang="en-US"/>
        </a:p>
      </dgm:t>
    </dgm:pt>
    <dgm:pt modelId="{46004F15-394E-4531-883E-1FC893E251D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Visualize, Present</a:t>
          </a:r>
          <a:endParaRPr lang="en-US" baseline="0" dirty="0">
            <a:solidFill>
              <a:schemeClr val="tx1"/>
            </a:solidFill>
          </a:endParaRPr>
        </a:p>
      </dgm:t>
    </dgm:pt>
    <dgm:pt modelId="{89CAEA77-B90B-424C-BBA3-72A131F0F338}" type="parTrans" cxnId="{D952DCA1-662A-4ADD-9234-2A4C65B0DB9C}">
      <dgm:prSet/>
      <dgm:spPr/>
      <dgm:t>
        <a:bodyPr/>
        <a:lstStyle/>
        <a:p>
          <a:endParaRPr lang="en-US"/>
        </a:p>
      </dgm:t>
    </dgm:pt>
    <dgm:pt modelId="{15A0E42F-F2CB-43EA-87C2-983B781AED98}" type="sibTrans" cxnId="{D952DCA1-662A-4ADD-9234-2A4C65B0DB9C}">
      <dgm:prSet/>
      <dgm:spPr/>
      <dgm:t>
        <a:bodyPr/>
        <a:lstStyle/>
        <a:p>
          <a:endParaRPr lang="en-US"/>
        </a:p>
      </dgm:t>
    </dgm:pt>
    <dgm:pt modelId="{6315FCBD-0DAB-414B-8887-7A5F825BF6B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Operationalize</a:t>
          </a:r>
          <a:endParaRPr lang="en-US" baseline="0" dirty="0">
            <a:solidFill>
              <a:schemeClr val="tx1"/>
            </a:solidFill>
          </a:endParaRPr>
        </a:p>
      </dgm:t>
    </dgm:pt>
    <dgm:pt modelId="{54C5A558-5652-4B63-B135-F54A93F2200D}" type="parTrans" cxnId="{3C52C005-87CF-4FC8-B74C-7EBECCC6E48F}">
      <dgm:prSet/>
      <dgm:spPr/>
      <dgm:t>
        <a:bodyPr/>
        <a:lstStyle/>
        <a:p>
          <a:endParaRPr lang="en-US"/>
        </a:p>
      </dgm:t>
    </dgm:pt>
    <dgm:pt modelId="{A157D132-EBDE-4438-A33A-60C9984DF4D0}" type="sibTrans" cxnId="{3C52C005-87CF-4FC8-B74C-7EBECCC6E48F}">
      <dgm:prSet/>
      <dgm:spPr/>
      <dgm:t>
        <a:bodyPr/>
        <a:lstStyle/>
        <a:p>
          <a:endParaRPr lang="en-US"/>
        </a:p>
      </dgm:t>
    </dgm:pt>
    <dgm:pt modelId="{7720CDA8-803D-4FBD-A1E0-F8FABE5D2A32}" type="pres">
      <dgm:prSet presAssocID="{A9E81C9A-FF2F-4E1F-9945-D4DBADBB980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F30CF-7A20-4FEE-97D3-7CB1A806712F}" type="pres">
      <dgm:prSet presAssocID="{C9B42257-8BB5-4ED1-AD0E-30E74717F46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71BE-CD4E-43EE-AE87-2523626D45A3}" type="pres">
      <dgm:prSet presAssocID="{C9B42257-8BB5-4ED1-AD0E-30E74717F462}" presName="spNode" presStyleCnt="0"/>
      <dgm:spPr/>
    </dgm:pt>
    <dgm:pt modelId="{2A5E483F-BFFB-40D8-823D-1FD12809BBB1}" type="pres">
      <dgm:prSet presAssocID="{604AE7DC-D236-40A4-82DD-401F593996F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AE6BDEA-1853-4EE4-A26D-1B14FC2D3DE6}" type="pres">
      <dgm:prSet presAssocID="{D9F85D88-E860-4175-A207-B3233ED93E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5B882-D2B5-46BA-A046-F1AA91FDEF44}" type="pres">
      <dgm:prSet presAssocID="{D9F85D88-E860-4175-A207-B3233ED93E5C}" presName="spNode" presStyleCnt="0"/>
      <dgm:spPr/>
    </dgm:pt>
    <dgm:pt modelId="{FF6A024E-98F3-4B33-8BA4-A969E360AFD0}" type="pres">
      <dgm:prSet presAssocID="{A3A8A0DE-A3E0-4D00-807E-BE049F013744}" presName="sibTrans" presStyleLbl="sibTrans1D1" presStyleIdx="1" presStyleCnt="7"/>
      <dgm:spPr/>
      <dgm:t>
        <a:bodyPr/>
        <a:lstStyle/>
        <a:p>
          <a:endParaRPr lang="en-US"/>
        </a:p>
      </dgm:t>
    </dgm:pt>
    <dgm:pt modelId="{67E35E1C-32C0-4452-A57A-DBDC80C0A1BD}" type="pres">
      <dgm:prSet presAssocID="{52652687-CDB7-4013-A821-5FF5B8EA3F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B648-6F65-4D84-8309-3556052C6E90}" type="pres">
      <dgm:prSet presAssocID="{52652687-CDB7-4013-A821-5FF5B8EA3F43}" presName="spNode" presStyleCnt="0"/>
      <dgm:spPr/>
    </dgm:pt>
    <dgm:pt modelId="{D4255B6A-C0B4-4995-BC66-495D9F1AA221}" type="pres">
      <dgm:prSet presAssocID="{4C7A1A5B-558B-459C-BBF6-765EB95A498E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D378451-437F-46A8-B734-4E433758F9EB}" type="pres">
      <dgm:prSet presAssocID="{7F1B2C4D-8D0B-4BF8-ACE6-23EBB27650D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4796-7BAF-4B97-B030-62D4533C3F10}" type="pres">
      <dgm:prSet presAssocID="{7F1B2C4D-8D0B-4BF8-ACE6-23EBB27650DA}" presName="spNode" presStyleCnt="0"/>
      <dgm:spPr/>
    </dgm:pt>
    <dgm:pt modelId="{46678A29-A1A2-464C-A24E-F2D54DCF34AD}" type="pres">
      <dgm:prSet presAssocID="{6D104AC7-FA4A-4BD8-A89A-07F48469A6C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40E7E005-F7EF-480F-A0B6-6511E1C73E1F}" type="pres">
      <dgm:prSet presAssocID="{CBD6DACA-9F76-4789-A893-FA2AA464BDC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8834-50C3-45E8-8708-B811FCD4DD47}" type="pres">
      <dgm:prSet presAssocID="{CBD6DACA-9F76-4789-A893-FA2AA464BDCE}" presName="spNode" presStyleCnt="0"/>
      <dgm:spPr/>
    </dgm:pt>
    <dgm:pt modelId="{89FBE711-494B-499F-9070-AC3FE93732D9}" type="pres">
      <dgm:prSet presAssocID="{2F20A9F2-B586-4FC9-AAD2-0E2BFF793FD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5E38DEB4-48DD-482B-905F-A223DFCB56BE}" type="pres">
      <dgm:prSet presAssocID="{46004F15-394E-4531-883E-1FC893E251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EAC74-1AF5-4F89-A67F-FECC5B9B9CC2}" type="pres">
      <dgm:prSet presAssocID="{46004F15-394E-4531-883E-1FC893E251D3}" presName="spNode" presStyleCnt="0"/>
      <dgm:spPr/>
    </dgm:pt>
    <dgm:pt modelId="{9D050706-837E-4134-A053-5253FBAD1BF9}" type="pres">
      <dgm:prSet presAssocID="{15A0E42F-F2CB-43EA-87C2-983B781AED9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0753977-D0A4-4F8B-A41B-735C91824987}" type="pres">
      <dgm:prSet presAssocID="{6315FCBD-0DAB-414B-8887-7A5F825BF6B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1E78FA-DF51-42B6-B38C-2DB06C7C1A2F}" type="pres">
      <dgm:prSet presAssocID="{6315FCBD-0DAB-414B-8887-7A5F825BF6B3}" presName="spNode" presStyleCnt="0"/>
      <dgm:spPr/>
    </dgm:pt>
    <dgm:pt modelId="{84C3AE65-B43C-44CC-97EC-297CA8D1AA51}" type="pres">
      <dgm:prSet presAssocID="{A157D132-EBDE-4438-A33A-60C9984DF4D0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D5FDC30F-DA97-469D-9A3A-E2FF50337AF9}" type="presOf" srcId="{A157D132-EBDE-4438-A33A-60C9984DF4D0}" destId="{84C3AE65-B43C-44CC-97EC-297CA8D1AA51}" srcOrd="0" destOrd="0" presId="urn:microsoft.com/office/officeart/2005/8/layout/cycle5"/>
    <dgm:cxn modelId="{DA8848FE-D12E-49CC-B2D3-82BB70D6A4D1}" type="presOf" srcId="{2F20A9F2-B586-4FC9-AAD2-0E2BFF793FDB}" destId="{89FBE711-494B-499F-9070-AC3FE93732D9}" srcOrd="0" destOrd="0" presId="urn:microsoft.com/office/officeart/2005/8/layout/cycle5"/>
    <dgm:cxn modelId="{E746DA17-CC31-4885-A950-3EE584D1328B}" type="presOf" srcId="{15A0E42F-F2CB-43EA-87C2-983B781AED98}" destId="{9D050706-837E-4134-A053-5253FBAD1BF9}" srcOrd="0" destOrd="0" presId="urn:microsoft.com/office/officeart/2005/8/layout/cycle5"/>
    <dgm:cxn modelId="{B8B05A38-85F2-488B-8D20-8F5973C6C5FC}" type="presOf" srcId="{6315FCBD-0DAB-414B-8887-7A5F825BF6B3}" destId="{80753977-D0A4-4F8B-A41B-735C91824987}" srcOrd="0" destOrd="0" presId="urn:microsoft.com/office/officeart/2005/8/layout/cycle5"/>
    <dgm:cxn modelId="{4EBF52BA-BD03-4E83-9B0A-86E39398B601}" srcId="{A9E81C9A-FF2F-4E1F-9945-D4DBADBB980D}" destId="{C9B42257-8BB5-4ED1-AD0E-30E74717F462}" srcOrd="0" destOrd="0" parTransId="{EAF18925-9DA6-4780-9AA8-A9CF8ABA8FA7}" sibTransId="{604AE7DC-D236-40A4-82DD-401F593996FF}"/>
    <dgm:cxn modelId="{0EDD2F3D-D800-4996-BFF3-2B80ECB1E2B6}" srcId="{A9E81C9A-FF2F-4E1F-9945-D4DBADBB980D}" destId="{CBD6DACA-9F76-4789-A893-FA2AA464BDCE}" srcOrd="4" destOrd="0" parTransId="{1EE254D3-4275-495C-8495-7CD30205FEB1}" sibTransId="{2F20A9F2-B586-4FC9-AAD2-0E2BFF793FDB}"/>
    <dgm:cxn modelId="{D55560EF-CF02-450E-BCB5-77AA5B3E732A}" srcId="{A9E81C9A-FF2F-4E1F-9945-D4DBADBB980D}" destId="{52652687-CDB7-4013-A821-5FF5B8EA3F43}" srcOrd="2" destOrd="0" parTransId="{43EC3FFB-A5E3-4ABB-844E-4550161A086A}" sibTransId="{4C7A1A5B-558B-459C-BBF6-765EB95A498E}"/>
    <dgm:cxn modelId="{309A9C87-9441-4D8F-9FDF-BE132C390ED6}" type="presOf" srcId="{604AE7DC-D236-40A4-82DD-401F593996FF}" destId="{2A5E483F-BFFB-40D8-823D-1FD12809BBB1}" srcOrd="0" destOrd="0" presId="urn:microsoft.com/office/officeart/2005/8/layout/cycle5"/>
    <dgm:cxn modelId="{EBE31964-0065-40A3-B5A3-EC26F8F86EFE}" type="presOf" srcId="{A3A8A0DE-A3E0-4D00-807E-BE049F013744}" destId="{FF6A024E-98F3-4B33-8BA4-A969E360AFD0}" srcOrd="0" destOrd="0" presId="urn:microsoft.com/office/officeart/2005/8/layout/cycle5"/>
    <dgm:cxn modelId="{465F6EF1-3059-4B5C-A002-EDE784378A17}" type="presOf" srcId="{7F1B2C4D-8D0B-4BF8-ACE6-23EBB27650DA}" destId="{4D378451-437F-46A8-B734-4E433758F9EB}" srcOrd="0" destOrd="0" presId="urn:microsoft.com/office/officeart/2005/8/layout/cycle5"/>
    <dgm:cxn modelId="{D952DCA1-662A-4ADD-9234-2A4C65B0DB9C}" srcId="{A9E81C9A-FF2F-4E1F-9945-D4DBADBB980D}" destId="{46004F15-394E-4531-883E-1FC893E251D3}" srcOrd="5" destOrd="0" parTransId="{89CAEA77-B90B-424C-BBA3-72A131F0F338}" sibTransId="{15A0E42F-F2CB-43EA-87C2-983B781AED98}"/>
    <dgm:cxn modelId="{3ADD6E43-DCEA-4291-9D0C-8FAD4388B442}" type="presOf" srcId="{52652687-CDB7-4013-A821-5FF5B8EA3F43}" destId="{67E35E1C-32C0-4452-A57A-DBDC80C0A1BD}" srcOrd="0" destOrd="0" presId="urn:microsoft.com/office/officeart/2005/8/layout/cycle5"/>
    <dgm:cxn modelId="{30A2CCC0-B4F6-43D8-9575-1612BE42B65E}" srcId="{A9E81C9A-FF2F-4E1F-9945-D4DBADBB980D}" destId="{7F1B2C4D-8D0B-4BF8-ACE6-23EBB27650DA}" srcOrd="3" destOrd="0" parTransId="{C55C1CB5-0278-4483-A0B2-49AB9A6F5936}" sibTransId="{6D104AC7-FA4A-4BD8-A89A-07F48469A6C2}"/>
    <dgm:cxn modelId="{8EF8FE04-36E0-4244-A7FC-A4C01EC437E1}" type="presOf" srcId="{CBD6DACA-9F76-4789-A893-FA2AA464BDCE}" destId="{40E7E005-F7EF-480F-A0B6-6511E1C73E1F}" srcOrd="0" destOrd="0" presId="urn:microsoft.com/office/officeart/2005/8/layout/cycle5"/>
    <dgm:cxn modelId="{E0D04D46-C0B0-4CBE-B5D0-C1C399EBD3AF}" type="presOf" srcId="{6D104AC7-FA4A-4BD8-A89A-07F48469A6C2}" destId="{46678A29-A1A2-464C-A24E-F2D54DCF34AD}" srcOrd="0" destOrd="0" presId="urn:microsoft.com/office/officeart/2005/8/layout/cycle5"/>
    <dgm:cxn modelId="{7F829C78-D2E8-4EAA-88E3-8AB56B7AEAA7}" type="presOf" srcId="{4C7A1A5B-558B-459C-BBF6-765EB95A498E}" destId="{D4255B6A-C0B4-4995-BC66-495D9F1AA221}" srcOrd="0" destOrd="0" presId="urn:microsoft.com/office/officeart/2005/8/layout/cycle5"/>
    <dgm:cxn modelId="{47C08B0C-E06E-4474-B791-543F55C0FF56}" type="presOf" srcId="{46004F15-394E-4531-883E-1FC893E251D3}" destId="{5E38DEB4-48DD-482B-905F-A223DFCB56BE}" srcOrd="0" destOrd="0" presId="urn:microsoft.com/office/officeart/2005/8/layout/cycle5"/>
    <dgm:cxn modelId="{AB269D07-0304-42B0-982A-B59D150FC82D}" type="presOf" srcId="{D9F85D88-E860-4175-A207-B3233ED93E5C}" destId="{AAE6BDEA-1853-4EE4-A26D-1B14FC2D3DE6}" srcOrd="0" destOrd="0" presId="urn:microsoft.com/office/officeart/2005/8/layout/cycle5"/>
    <dgm:cxn modelId="{5680D61F-6FEA-494A-B1D3-17CB9830CB82}" srcId="{A9E81C9A-FF2F-4E1F-9945-D4DBADBB980D}" destId="{D9F85D88-E860-4175-A207-B3233ED93E5C}" srcOrd="1" destOrd="0" parTransId="{1407E4DE-E7EC-44ED-BF16-E225F41C0356}" sibTransId="{A3A8A0DE-A3E0-4D00-807E-BE049F013744}"/>
    <dgm:cxn modelId="{3C52C005-87CF-4FC8-B74C-7EBECCC6E48F}" srcId="{A9E81C9A-FF2F-4E1F-9945-D4DBADBB980D}" destId="{6315FCBD-0DAB-414B-8887-7A5F825BF6B3}" srcOrd="6" destOrd="0" parTransId="{54C5A558-5652-4B63-B135-F54A93F2200D}" sibTransId="{A157D132-EBDE-4438-A33A-60C9984DF4D0}"/>
    <dgm:cxn modelId="{484B87DC-767F-49C6-8E2B-9279795B7496}" type="presOf" srcId="{C9B42257-8BB5-4ED1-AD0E-30E74717F462}" destId="{F98F30CF-7A20-4FEE-97D3-7CB1A806712F}" srcOrd="0" destOrd="0" presId="urn:microsoft.com/office/officeart/2005/8/layout/cycle5"/>
    <dgm:cxn modelId="{B5180D0C-BF69-416A-BE4D-9D1D2B3F0C8A}" type="presOf" srcId="{A9E81C9A-FF2F-4E1F-9945-D4DBADBB980D}" destId="{7720CDA8-803D-4FBD-A1E0-F8FABE5D2A32}" srcOrd="0" destOrd="0" presId="urn:microsoft.com/office/officeart/2005/8/layout/cycle5"/>
    <dgm:cxn modelId="{5D2A2360-33FB-4253-BC98-D107424946C6}" type="presParOf" srcId="{7720CDA8-803D-4FBD-A1E0-F8FABE5D2A32}" destId="{F98F30CF-7A20-4FEE-97D3-7CB1A806712F}" srcOrd="0" destOrd="0" presId="urn:microsoft.com/office/officeart/2005/8/layout/cycle5"/>
    <dgm:cxn modelId="{C798ACEC-02EC-4A7D-B617-467D83129641}" type="presParOf" srcId="{7720CDA8-803D-4FBD-A1E0-F8FABE5D2A32}" destId="{E2CE71BE-CD4E-43EE-AE87-2523626D45A3}" srcOrd="1" destOrd="0" presId="urn:microsoft.com/office/officeart/2005/8/layout/cycle5"/>
    <dgm:cxn modelId="{B46E7690-69A7-410C-9FD6-24CB41B9929C}" type="presParOf" srcId="{7720CDA8-803D-4FBD-A1E0-F8FABE5D2A32}" destId="{2A5E483F-BFFB-40D8-823D-1FD12809BBB1}" srcOrd="2" destOrd="0" presId="urn:microsoft.com/office/officeart/2005/8/layout/cycle5"/>
    <dgm:cxn modelId="{893A615D-0B53-4CC7-AB38-E8D91FE3A1AB}" type="presParOf" srcId="{7720CDA8-803D-4FBD-A1E0-F8FABE5D2A32}" destId="{AAE6BDEA-1853-4EE4-A26D-1B14FC2D3DE6}" srcOrd="3" destOrd="0" presId="urn:microsoft.com/office/officeart/2005/8/layout/cycle5"/>
    <dgm:cxn modelId="{BBBF3A08-E3FF-46BA-B8D2-A39E3FCAD5A1}" type="presParOf" srcId="{7720CDA8-803D-4FBD-A1E0-F8FABE5D2A32}" destId="{4865B882-D2B5-46BA-A046-F1AA91FDEF44}" srcOrd="4" destOrd="0" presId="urn:microsoft.com/office/officeart/2005/8/layout/cycle5"/>
    <dgm:cxn modelId="{37C37190-89D3-4831-A0C7-68A6F9DFA614}" type="presParOf" srcId="{7720CDA8-803D-4FBD-A1E0-F8FABE5D2A32}" destId="{FF6A024E-98F3-4B33-8BA4-A969E360AFD0}" srcOrd="5" destOrd="0" presId="urn:microsoft.com/office/officeart/2005/8/layout/cycle5"/>
    <dgm:cxn modelId="{64A0313C-4701-4ED2-AFC2-57D2CC269B6B}" type="presParOf" srcId="{7720CDA8-803D-4FBD-A1E0-F8FABE5D2A32}" destId="{67E35E1C-32C0-4452-A57A-DBDC80C0A1BD}" srcOrd="6" destOrd="0" presId="urn:microsoft.com/office/officeart/2005/8/layout/cycle5"/>
    <dgm:cxn modelId="{53BCD82E-BF1D-4EFC-8BDF-0B48BE718B0B}" type="presParOf" srcId="{7720CDA8-803D-4FBD-A1E0-F8FABE5D2A32}" destId="{8ACAB648-6F65-4D84-8309-3556052C6E90}" srcOrd="7" destOrd="0" presId="urn:microsoft.com/office/officeart/2005/8/layout/cycle5"/>
    <dgm:cxn modelId="{AD7B866D-F868-4F2A-A05A-4458AD57BB9A}" type="presParOf" srcId="{7720CDA8-803D-4FBD-A1E0-F8FABE5D2A32}" destId="{D4255B6A-C0B4-4995-BC66-495D9F1AA221}" srcOrd="8" destOrd="0" presId="urn:microsoft.com/office/officeart/2005/8/layout/cycle5"/>
    <dgm:cxn modelId="{4F917D66-729A-4139-8BE7-109F1F33CEF8}" type="presParOf" srcId="{7720CDA8-803D-4FBD-A1E0-F8FABE5D2A32}" destId="{4D378451-437F-46A8-B734-4E433758F9EB}" srcOrd="9" destOrd="0" presId="urn:microsoft.com/office/officeart/2005/8/layout/cycle5"/>
    <dgm:cxn modelId="{9EA5DC8A-10CA-4F59-83DC-1614ED648AB6}" type="presParOf" srcId="{7720CDA8-803D-4FBD-A1E0-F8FABE5D2A32}" destId="{47234796-7BAF-4B97-B030-62D4533C3F10}" srcOrd="10" destOrd="0" presId="urn:microsoft.com/office/officeart/2005/8/layout/cycle5"/>
    <dgm:cxn modelId="{377974E5-DDA8-45EE-B206-CC3B21225937}" type="presParOf" srcId="{7720CDA8-803D-4FBD-A1E0-F8FABE5D2A32}" destId="{46678A29-A1A2-464C-A24E-F2D54DCF34AD}" srcOrd="11" destOrd="0" presId="urn:microsoft.com/office/officeart/2005/8/layout/cycle5"/>
    <dgm:cxn modelId="{8C1935C5-5926-4353-9395-7DEF9579F159}" type="presParOf" srcId="{7720CDA8-803D-4FBD-A1E0-F8FABE5D2A32}" destId="{40E7E005-F7EF-480F-A0B6-6511E1C73E1F}" srcOrd="12" destOrd="0" presId="urn:microsoft.com/office/officeart/2005/8/layout/cycle5"/>
    <dgm:cxn modelId="{9EC306A5-BAA7-45D5-B6A2-4CA2949B2D95}" type="presParOf" srcId="{7720CDA8-803D-4FBD-A1E0-F8FABE5D2A32}" destId="{EEC38834-50C3-45E8-8708-B811FCD4DD47}" srcOrd="13" destOrd="0" presId="urn:microsoft.com/office/officeart/2005/8/layout/cycle5"/>
    <dgm:cxn modelId="{8B930781-2BC7-4236-9F73-A75173953019}" type="presParOf" srcId="{7720CDA8-803D-4FBD-A1E0-F8FABE5D2A32}" destId="{89FBE711-494B-499F-9070-AC3FE93732D9}" srcOrd="14" destOrd="0" presId="urn:microsoft.com/office/officeart/2005/8/layout/cycle5"/>
    <dgm:cxn modelId="{A8F75CEE-811B-44DC-8460-19EFFDFA5122}" type="presParOf" srcId="{7720CDA8-803D-4FBD-A1E0-F8FABE5D2A32}" destId="{5E38DEB4-48DD-482B-905F-A223DFCB56BE}" srcOrd="15" destOrd="0" presId="urn:microsoft.com/office/officeart/2005/8/layout/cycle5"/>
    <dgm:cxn modelId="{00382E0E-D772-4DBF-ACAC-E2A32D07F949}" type="presParOf" srcId="{7720CDA8-803D-4FBD-A1E0-F8FABE5D2A32}" destId="{339EAC74-1AF5-4F89-A67F-FECC5B9B9CC2}" srcOrd="16" destOrd="0" presId="urn:microsoft.com/office/officeart/2005/8/layout/cycle5"/>
    <dgm:cxn modelId="{E1DCFEDE-ACDF-48E5-AB04-0CDC2C61421E}" type="presParOf" srcId="{7720CDA8-803D-4FBD-A1E0-F8FABE5D2A32}" destId="{9D050706-837E-4134-A053-5253FBAD1BF9}" srcOrd="17" destOrd="0" presId="urn:microsoft.com/office/officeart/2005/8/layout/cycle5"/>
    <dgm:cxn modelId="{8278C494-0A8F-4CD3-B527-E5484CCA21DD}" type="presParOf" srcId="{7720CDA8-803D-4FBD-A1E0-F8FABE5D2A32}" destId="{80753977-D0A4-4F8B-A41B-735C91824987}" srcOrd="18" destOrd="0" presId="urn:microsoft.com/office/officeart/2005/8/layout/cycle5"/>
    <dgm:cxn modelId="{CD879016-CE18-439D-88B8-95E89EB6F2B5}" type="presParOf" srcId="{7720CDA8-803D-4FBD-A1E0-F8FABE5D2A32}" destId="{A41E78FA-DF51-42B6-B38C-2DB06C7C1A2F}" srcOrd="19" destOrd="0" presId="urn:microsoft.com/office/officeart/2005/8/layout/cycle5"/>
    <dgm:cxn modelId="{8D3A4AA1-0E69-4982-9228-19CA4CBB6CAE}" type="presParOf" srcId="{7720CDA8-803D-4FBD-A1E0-F8FABE5D2A32}" destId="{84C3AE65-B43C-44CC-97EC-297CA8D1AA51}" srcOrd="20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E81C9A-FF2F-4E1F-9945-D4DBADBB980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42257-8BB5-4ED1-AD0E-30E74717F46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Business Understanding</a:t>
          </a:r>
          <a:endParaRPr lang="en-US" baseline="0" dirty="0">
            <a:solidFill>
              <a:schemeClr val="tx1"/>
            </a:solidFill>
          </a:endParaRPr>
        </a:p>
      </dgm:t>
    </dgm:pt>
    <dgm:pt modelId="{EAF18925-9DA6-4780-9AA8-A9CF8ABA8FA7}" type="parTrans" cxnId="{4EBF52BA-BD03-4E83-9B0A-86E39398B601}">
      <dgm:prSet/>
      <dgm:spPr/>
      <dgm:t>
        <a:bodyPr/>
        <a:lstStyle/>
        <a:p>
          <a:endParaRPr lang="en-US"/>
        </a:p>
      </dgm:t>
    </dgm:pt>
    <dgm:pt modelId="{604AE7DC-D236-40A4-82DD-401F593996FF}" type="sibTrans" cxnId="{4EBF52BA-BD03-4E83-9B0A-86E39398B601}">
      <dgm:prSet/>
      <dgm:spPr/>
      <dgm:t>
        <a:bodyPr/>
        <a:lstStyle/>
        <a:p>
          <a:endParaRPr lang="en-US"/>
        </a:p>
      </dgm:t>
    </dgm:pt>
    <dgm:pt modelId="{52652687-CDB7-4013-A821-5FF5B8EA3F4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Clean &amp; Integrate Data</a:t>
          </a:r>
          <a:endParaRPr lang="en-US" baseline="0" dirty="0">
            <a:solidFill>
              <a:schemeClr val="tx1"/>
            </a:solidFill>
          </a:endParaRPr>
        </a:p>
      </dgm:t>
    </dgm:pt>
    <dgm:pt modelId="{43EC3FFB-A5E3-4ABB-844E-4550161A086A}" type="parTrans" cxnId="{D55560EF-CF02-450E-BCB5-77AA5B3E732A}">
      <dgm:prSet/>
      <dgm:spPr/>
      <dgm:t>
        <a:bodyPr/>
        <a:lstStyle/>
        <a:p>
          <a:endParaRPr lang="en-US"/>
        </a:p>
      </dgm:t>
    </dgm:pt>
    <dgm:pt modelId="{4C7A1A5B-558B-459C-BBF6-765EB95A498E}" type="sibTrans" cxnId="{D55560EF-CF02-450E-BCB5-77AA5B3E732A}">
      <dgm:prSet/>
      <dgm:spPr/>
      <dgm:t>
        <a:bodyPr/>
        <a:lstStyle/>
        <a:p>
          <a:endParaRPr lang="en-US"/>
        </a:p>
      </dgm:t>
    </dgm:pt>
    <dgm:pt modelId="{7F1B2C4D-8D0B-4BF8-ACE6-23EBB27650DA}">
      <dgm:prSet phldrT="[Text]"/>
      <dgm:spPr>
        <a:solidFill>
          <a:srgbClr val="FFFF00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Analysis (explore, model, etc.)</a:t>
          </a:r>
          <a:endParaRPr lang="en-US" baseline="0" dirty="0">
            <a:solidFill>
              <a:schemeClr val="tx1"/>
            </a:solidFill>
          </a:endParaRPr>
        </a:p>
      </dgm:t>
    </dgm:pt>
    <dgm:pt modelId="{C55C1CB5-0278-4483-A0B2-49AB9A6F5936}" type="parTrans" cxnId="{30A2CCC0-B4F6-43D8-9575-1612BE42B65E}">
      <dgm:prSet/>
      <dgm:spPr/>
      <dgm:t>
        <a:bodyPr/>
        <a:lstStyle/>
        <a:p>
          <a:endParaRPr lang="en-US"/>
        </a:p>
      </dgm:t>
    </dgm:pt>
    <dgm:pt modelId="{6D104AC7-FA4A-4BD8-A89A-07F48469A6C2}" type="sibTrans" cxnId="{30A2CCC0-B4F6-43D8-9575-1612BE42B65E}">
      <dgm:prSet/>
      <dgm:spPr/>
      <dgm:t>
        <a:bodyPr/>
        <a:lstStyle/>
        <a:p>
          <a:endParaRPr lang="en-US"/>
        </a:p>
      </dgm:t>
    </dgm:pt>
    <dgm:pt modelId="{CBD6DACA-9F76-4789-A893-FA2AA464BDC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Validate &amp; Test</a:t>
          </a:r>
          <a:endParaRPr lang="en-US" baseline="0" dirty="0">
            <a:solidFill>
              <a:schemeClr val="tx1"/>
            </a:solidFill>
          </a:endParaRPr>
        </a:p>
      </dgm:t>
    </dgm:pt>
    <dgm:pt modelId="{1EE254D3-4275-495C-8495-7CD30205FEB1}" type="parTrans" cxnId="{0EDD2F3D-D800-4996-BFF3-2B80ECB1E2B6}">
      <dgm:prSet/>
      <dgm:spPr/>
      <dgm:t>
        <a:bodyPr/>
        <a:lstStyle/>
        <a:p>
          <a:endParaRPr lang="en-US"/>
        </a:p>
      </dgm:t>
    </dgm:pt>
    <dgm:pt modelId="{2F20A9F2-B586-4FC9-AAD2-0E2BFF793FDB}" type="sibTrans" cxnId="{0EDD2F3D-D800-4996-BFF3-2B80ECB1E2B6}">
      <dgm:prSet/>
      <dgm:spPr/>
      <dgm:t>
        <a:bodyPr/>
        <a:lstStyle/>
        <a:p>
          <a:endParaRPr lang="en-US"/>
        </a:p>
      </dgm:t>
    </dgm:pt>
    <dgm:pt modelId="{D9F85D88-E860-4175-A207-B3233ED93E5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Extract &amp; Understand Data</a:t>
          </a:r>
          <a:endParaRPr lang="en-US" baseline="0" dirty="0">
            <a:solidFill>
              <a:schemeClr val="tx1"/>
            </a:solidFill>
          </a:endParaRPr>
        </a:p>
      </dgm:t>
    </dgm:pt>
    <dgm:pt modelId="{1407E4DE-E7EC-44ED-BF16-E225F41C0356}" type="parTrans" cxnId="{5680D61F-6FEA-494A-B1D3-17CB9830CB82}">
      <dgm:prSet/>
      <dgm:spPr/>
      <dgm:t>
        <a:bodyPr/>
        <a:lstStyle/>
        <a:p>
          <a:endParaRPr lang="en-US"/>
        </a:p>
      </dgm:t>
    </dgm:pt>
    <dgm:pt modelId="{A3A8A0DE-A3E0-4D00-807E-BE049F013744}" type="sibTrans" cxnId="{5680D61F-6FEA-494A-B1D3-17CB9830CB82}">
      <dgm:prSet/>
      <dgm:spPr/>
      <dgm:t>
        <a:bodyPr/>
        <a:lstStyle/>
        <a:p>
          <a:endParaRPr lang="en-US"/>
        </a:p>
      </dgm:t>
    </dgm:pt>
    <dgm:pt modelId="{46004F15-394E-4531-883E-1FC893E251D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Visualize, Present</a:t>
          </a:r>
          <a:endParaRPr lang="en-US" baseline="0" dirty="0">
            <a:solidFill>
              <a:schemeClr val="tx1"/>
            </a:solidFill>
          </a:endParaRPr>
        </a:p>
      </dgm:t>
    </dgm:pt>
    <dgm:pt modelId="{89CAEA77-B90B-424C-BBA3-72A131F0F338}" type="parTrans" cxnId="{D952DCA1-662A-4ADD-9234-2A4C65B0DB9C}">
      <dgm:prSet/>
      <dgm:spPr/>
      <dgm:t>
        <a:bodyPr/>
        <a:lstStyle/>
        <a:p>
          <a:endParaRPr lang="en-US"/>
        </a:p>
      </dgm:t>
    </dgm:pt>
    <dgm:pt modelId="{15A0E42F-F2CB-43EA-87C2-983B781AED98}" type="sibTrans" cxnId="{D952DCA1-662A-4ADD-9234-2A4C65B0DB9C}">
      <dgm:prSet/>
      <dgm:spPr/>
      <dgm:t>
        <a:bodyPr/>
        <a:lstStyle/>
        <a:p>
          <a:endParaRPr lang="en-US"/>
        </a:p>
      </dgm:t>
    </dgm:pt>
    <dgm:pt modelId="{6315FCBD-0DAB-414B-8887-7A5F825BF6B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Operationalize</a:t>
          </a:r>
          <a:endParaRPr lang="en-US" baseline="0" dirty="0">
            <a:solidFill>
              <a:schemeClr val="tx1"/>
            </a:solidFill>
          </a:endParaRPr>
        </a:p>
      </dgm:t>
    </dgm:pt>
    <dgm:pt modelId="{54C5A558-5652-4B63-B135-F54A93F2200D}" type="parTrans" cxnId="{3C52C005-87CF-4FC8-B74C-7EBECCC6E48F}">
      <dgm:prSet/>
      <dgm:spPr/>
      <dgm:t>
        <a:bodyPr/>
        <a:lstStyle/>
        <a:p>
          <a:endParaRPr lang="en-US"/>
        </a:p>
      </dgm:t>
    </dgm:pt>
    <dgm:pt modelId="{A157D132-EBDE-4438-A33A-60C9984DF4D0}" type="sibTrans" cxnId="{3C52C005-87CF-4FC8-B74C-7EBECCC6E48F}">
      <dgm:prSet/>
      <dgm:spPr/>
      <dgm:t>
        <a:bodyPr/>
        <a:lstStyle/>
        <a:p>
          <a:endParaRPr lang="en-US"/>
        </a:p>
      </dgm:t>
    </dgm:pt>
    <dgm:pt modelId="{7720CDA8-803D-4FBD-A1E0-F8FABE5D2A32}" type="pres">
      <dgm:prSet presAssocID="{A9E81C9A-FF2F-4E1F-9945-D4DBADBB980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F30CF-7A20-4FEE-97D3-7CB1A806712F}" type="pres">
      <dgm:prSet presAssocID="{C9B42257-8BB5-4ED1-AD0E-30E74717F46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71BE-CD4E-43EE-AE87-2523626D45A3}" type="pres">
      <dgm:prSet presAssocID="{C9B42257-8BB5-4ED1-AD0E-30E74717F462}" presName="spNode" presStyleCnt="0"/>
      <dgm:spPr/>
    </dgm:pt>
    <dgm:pt modelId="{2A5E483F-BFFB-40D8-823D-1FD12809BBB1}" type="pres">
      <dgm:prSet presAssocID="{604AE7DC-D236-40A4-82DD-401F593996F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AE6BDEA-1853-4EE4-A26D-1B14FC2D3DE6}" type="pres">
      <dgm:prSet presAssocID="{D9F85D88-E860-4175-A207-B3233ED93E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5B882-D2B5-46BA-A046-F1AA91FDEF44}" type="pres">
      <dgm:prSet presAssocID="{D9F85D88-E860-4175-A207-B3233ED93E5C}" presName="spNode" presStyleCnt="0"/>
      <dgm:spPr/>
    </dgm:pt>
    <dgm:pt modelId="{FF6A024E-98F3-4B33-8BA4-A969E360AFD0}" type="pres">
      <dgm:prSet presAssocID="{A3A8A0DE-A3E0-4D00-807E-BE049F013744}" presName="sibTrans" presStyleLbl="sibTrans1D1" presStyleIdx="1" presStyleCnt="7"/>
      <dgm:spPr/>
      <dgm:t>
        <a:bodyPr/>
        <a:lstStyle/>
        <a:p>
          <a:endParaRPr lang="en-US"/>
        </a:p>
      </dgm:t>
    </dgm:pt>
    <dgm:pt modelId="{67E35E1C-32C0-4452-A57A-DBDC80C0A1BD}" type="pres">
      <dgm:prSet presAssocID="{52652687-CDB7-4013-A821-5FF5B8EA3F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B648-6F65-4D84-8309-3556052C6E90}" type="pres">
      <dgm:prSet presAssocID="{52652687-CDB7-4013-A821-5FF5B8EA3F43}" presName="spNode" presStyleCnt="0"/>
      <dgm:spPr/>
    </dgm:pt>
    <dgm:pt modelId="{D4255B6A-C0B4-4995-BC66-495D9F1AA221}" type="pres">
      <dgm:prSet presAssocID="{4C7A1A5B-558B-459C-BBF6-765EB95A498E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D378451-437F-46A8-B734-4E433758F9EB}" type="pres">
      <dgm:prSet presAssocID="{7F1B2C4D-8D0B-4BF8-ACE6-23EBB27650D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4796-7BAF-4B97-B030-62D4533C3F10}" type="pres">
      <dgm:prSet presAssocID="{7F1B2C4D-8D0B-4BF8-ACE6-23EBB27650DA}" presName="spNode" presStyleCnt="0"/>
      <dgm:spPr/>
    </dgm:pt>
    <dgm:pt modelId="{46678A29-A1A2-464C-A24E-F2D54DCF34AD}" type="pres">
      <dgm:prSet presAssocID="{6D104AC7-FA4A-4BD8-A89A-07F48469A6C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40E7E005-F7EF-480F-A0B6-6511E1C73E1F}" type="pres">
      <dgm:prSet presAssocID="{CBD6DACA-9F76-4789-A893-FA2AA464BDC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8834-50C3-45E8-8708-B811FCD4DD47}" type="pres">
      <dgm:prSet presAssocID="{CBD6DACA-9F76-4789-A893-FA2AA464BDCE}" presName="spNode" presStyleCnt="0"/>
      <dgm:spPr/>
    </dgm:pt>
    <dgm:pt modelId="{89FBE711-494B-499F-9070-AC3FE93732D9}" type="pres">
      <dgm:prSet presAssocID="{2F20A9F2-B586-4FC9-AAD2-0E2BFF793FD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5E38DEB4-48DD-482B-905F-A223DFCB56BE}" type="pres">
      <dgm:prSet presAssocID="{46004F15-394E-4531-883E-1FC893E251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EAC74-1AF5-4F89-A67F-FECC5B9B9CC2}" type="pres">
      <dgm:prSet presAssocID="{46004F15-394E-4531-883E-1FC893E251D3}" presName="spNode" presStyleCnt="0"/>
      <dgm:spPr/>
    </dgm:pt>
    <dgm:pt modelId="{9D050706-837E-4134-A053-5253FBAD1BF9}" type="pres">
      <dgm:prSet presAssocID="{15A0E42F-F2CB-43EA-87C2-983B781AED9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0753977-D0A4-4F8B-A41B-735C91824987}" type="pres">
      <dgm:prSet presAssocID="{6315FCBD-0DAB-414B-8887-7A5F825BF6B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1E78FA-DF51-42B6-B38C-2DB06C7C1A2F}" type="pres">
      <dgm:prSet presAssocID="{6315FCBD-0DAB-414B-8887-7A5F825BF6B3}" presName="spNode" presStyleCnt="0"/>
      <dgm:spPr/>
    </dgm:pt>
    <dgm:pt modelId="{84C3AE65-B43C-44CC-97EC-297CA8D1AA51}" type="pres">
      <dgm:prSet presAssocID="{A157D132-EBDE-4438-A33A-60C9984DF4D0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6DDC71A1-A2B9-4AFF-AE7B-8B8AB534A2AE}" type="presOf" srcId="{15A0E42F-F2CB-43EA-87C2-983B781AED98}" destId="{9D050706-837E-4134-A053-5253FBAD1BF9}" srcOrd="0" destOrd="0" presId="urn:microsoft.com/office/officeart/2005/8/layout/cycle5"/>
    <dgm:cxn modelId="{4EBF52BA-BD03-4E83-9B0A-86E39398B601}" srcId="{A9E81C9A-FF2F-4E1F-9945-D4DBADBB980D}" destId="{C9B42257-8BB5-4ED1-AD0E-30E74717F462}" srcOrd="0" destOrd="0" parTransId="{EAF18925-9DA6-4780-9AA8-A9CF8ABA8FA7}" sibTransId="{604AE7DC-D236-40A4-82DD-401F593996FF}"/>
    <dgm:cxn modelId="{0EDD2F3D-D800-4996-BFF3-2B80ECB1E2B6}" srcId="{A9E81C9A-FF2F-4E1F-9945-D4DBADBB980D}" destId="{CBD6DACA-9F76-4789-A893-FA2AA464BDCE}" srcOrd="4" destOrd="0" parTransId="{1EE254D3-4275-495C-8495-7CD30205FEB1}" sibTransId="{2F20A9F2-B586-4FC9-AAD2-0E2BFF793FDB}"/>
    <dgm:cxn modelId="{D55560EF-CF02-450E-BCB5-77AA5B3E732A}" srcId="{A9E81C9A-FF2F-4E1F-9945-D4DBADBB980D}" destId="{52652687-CDB7-4013-A821-5FF5B8EA3F43}" srcOrd="2" destOrd="0" parTransId="{43EC3FFB-A5E3-4ABB-844E-4550161A086A}" sibTransId="{4C7A1A5B-558B-459C-BBF6-765EB95A498E}"/>
    <dgm:cxn modelId="{63DDFAFA-9EFD-440B-B791-A5D3A3D015E9}" type="presOf" srcId="{6D104AC7-FA4A-4BD8-A89A-07F48469A6C2}" destId="{46678A29-A1A2-464C-A24E-F2D54DCF34AD}" srcOrd="0" destOrd="0" presId="urn:microsoft.com/office/officeart/2005/8/layout/cycle5"/>
    <dgm:cxn modelId="{BD0BCF41-CD91-4A73-ACF0-E35C3DE50BD9}" type="presOf" srcId="{52652687-CDB7-4013-A821-5FF5B8EA3F43}" destId="{67E35E1C-32C0-4452-A57A-DBDC80C0A1BD}" srcOrd="0" destOrd="0" presId="urn:microsoft.com/office/officeart/2005/8/layout/cycle5"/>
    <dgm:cxn modelId="{D952DCA1-662A-4ADD-9234-2A4C65B0DB9C}" srcId="{A9E81C9A-FF2F-4E1F-9945-D4DBADBB980D}" destId="{46004F15-394E-4531-883E-1FC893E251D3}" srcOrd="5" destOrd="0" parTransId="{89CAEA77-B90B-424C-BBA3-72A131F0F338}" sibTransId="{15A0E42F-F2CB-43EA-87C2-983B781AED98}"/>
    <dgm:cxn modelId="{30A2CCC0-B4F6-43D8-9575-1612BE42B65E}" srcId="{A9E81C9A-FF2F-4E1F-9945-D4DBADBB980D}" destId="{7F1B2C4D-8D0B-4BF8-ACE6-23EBB27650DA}" srcOrd="3" destOrd="0" parTransId="{C55C1CB5-0278-4483-A0B2-49AB9A6F5936}" sibTransId="{6D104AC7-FA4A-4BD8-A89A-07F48469A6C2}"/>
    <dgm:cxn modelId="{8693DB01-D2C9-4C7F-AAFE-FA49610CBCD9}" type="presOf" srcId="{46004F15-394E-4531-883E-1FC893E251D3}" destId="{5E38DEB4-48DD-482B-905F-A223DFCB56BE}" srcOrd="0" destOrd="0" presId="urn:microsoft.com/office/officeart/2005/8/layout/cycle5"/>
    <dgm:cxn modelId="{40F4C403-08E6-41CA-AD7F-57D0407C9058}" type="presOf" srcId="{7F1B2C4D-8D0B-4BF8-ACE6-23EBB27650DA}" destId="{4D378451-437F-46A8-B734-4E433758F9EB}" srcOrd="0" destOrd="0" presId="urn:microsoft.com/office/officeart/2005/8/layout/cycle5"/>
    <dgm:cxn modelId="{F1BDE1E6-A777-4B62-A4C5-30BA86219A35}" type="presOf" srcId="{A157D132-EBDE-4438-A33A-60C9984DF4D0}" destId="{84C3AE65-B43C-44CC-97EC-297CA8D1AA51}" srcOrd="0" destOrd="0" presId="urn:microsoft.com/office/officeart/2005/8/layout/cycle5"/>
    <dgm:cxn modelId="{DB966288-46FB-414B-8D3E-141F1C48C5ED}" type="presOf" srcId="{4C7A1A5B-558B-459C-BBF6-765EB95A498E}" destId="{D4255B6A-C0B4-4995-BC66-495D9F1AA221}" srcOrd="0" destOrd="0" presId="urn:microsoft.com/office/officeart/2005/8/layout/cycle5"/>
    <dgm:cxn modelId="{243D1469-8070-4B12-8594-9A0F85CF074B}" type="presOf" srcId="{2F20A9F2-B586-4FC9-AAD2-0E2BFF793FDB}" destId="{89FBE711-494B-499F-9070-AC3FE93732D9}" srcOrd="0" destOrd="0" presId="urn:microsoft.com/office/officeart/2005/8/layout/cycle5"/>
    <dgm:cxn modelId="{C04213F9-4272-4BCE-9FBA-DA7D048136A8}" type="presOf" srcId="{C9B42257-8BB5-4ED1-AD0E-30E74717F462}" destId="{F98F30CF-7A20-4FEE-97D3-7CB1A806712F}" srcOrd="0" destOrd="0" presId="urn:microsoft.com/office/officeart/2005/8/layout/cycle5"/>
    <dgm:cxn modelId="{1A652698-D515-4A05-82A7-BF204B1C0AFE}" type="presOf" srcId="{A9E81C9A-FF2F-4E1F-9945-D4DBADBB980D}" destId="{7720CDA8-803D-4FBD-A1E0-F8FABE5D2A32}" srcOrd="0" destOrd="0" presId="urn:microsoft.com/office/officeart/2005/8/layout/cycle5"/>
    <dgm:cxn modelId="{5680D61F-6FEA-494A-B1D3-17CB9830CB82}" srcId="{A9E81C9A-FF2F-4E1F-9945-D4DBADBB980D}" destId="{D9F85D88-E860-4175-A207-B3233ED93E5C}" srcOrd="1" destOrd="0" parTransId="{1407E4DE-E7EC-44ED-BF16-E225F41C0356}" sibTransId="{A3A8A0DE-A3E0-4D00-807E-BE049F013744}"/>
    <dgm:cxn modelId="{8420FCD0-FC7A-4762-AA35-F624501BB596}" type="presOf" srcId="{A3A8A0DE-A3E0-4D00-807E-BE049F013744}" destId="{FF6A024E-98F3-4B33-8BA4-A969E360AFD0}" srcOrd="0" destOrd="0" presId="urn:microsoft.com/office/officeart/2005/8/layout/cycle5"/>
    <dgm:cxn modelId="{A189B8D9-1731-4762-B9DF-418019C433F0}" type="presOf" srcId="{D9F85D88-E860-4175-A207-B3233ED93E5C}" destId="{AAE6BDEA-1853-4EE4-A26D-1B14FC2D3DE6}" srcOrd="0" destOrd="0" presId="urn:microsoft.com/office/officeart/2005/8/layout/cycle5"/>
    <dgm:cxn modelId="{3C52C005-87CF-4FC8-B74C-7EBECCC6E48F}" srcId="{A9E81C9A-FF2F-4E1F-9945-D4DBADBB980D}" destId="{6315FCBD-0DAB-414B-8887-7A5F825BF6B3}" srcOrd="6" destOrd="0" parTransId="{54C5A558-5652-4B63-B135-F54A93F2200D}" sibTransId="{A157D132-EBDE-4438-A33A-60C9984DF4D0}"/>
    <dgm:cxn modelId="{56823A45-91E1-4ED1-9911-95D51325EC76}" type="presOf" srcId="{604AE7DC-D236-40A4-82DD-401F593996FF}" destId="{2A5E483F-BFFB-40D8-823D-1FD12809BBB1}" srcOrd="0" destOrd="0" presId="urn:microsoft.com/office/officeart/2005/8/layout/cycle5"/>
    <dgm:cxn modelId="{6AE5A105-DCA0-4DEB-A549-819C678A011A}" type="presOf" srcId="{CBD6DACA-9F76-4789-A893-FA2AA464BDCE}" destId="{40E7E005-F7EF-480F-A0B6-6511E1C73E1F}" srcOrd="0" destOrd="0" presId="urn:microsoft.com/office/officeart/2005/8/layout/cycle5"/>
    <dgm:cxn modelId="{5BC10828-CB3D-4E2C-9A59-EFF1C7FF253C}" type="presOf" srcId="{6315FCBD-0DAB-414B-8887-7A5F825BF6B3}" destId="{80753977-D0A4-4F8B-A41B-735C91824987}" srcOrd="0" destOrd="0" presId="urn:microsoft.com/office/officeart/2005/8/layout/cycle5"/>
    <dgm:cxn modelId="{14602A86-CDC0-4A00-B5AF-9A75F987DD8C}" type="presParOf" srcId="{7720CDA8-803D-4FBD-A1E0-F8FABE5D2A32}" destId="{F98F30CF-7A20-4FEE-97D3-7CB1A806712F}" srcOrd="0" destOrd="0" presId="urn:microsoft.com/office/officeart/2005/8/layout/cycle5"/>
    <dgm:cxn modelId="{16C37531-3D1E-484A-9F63-6A2607BC4DFE}" type="presParOf" srcId="{7720CDA8-803D-4FBD-A1E0-F8FABE5D2A32}" destId="{E2CE71BE-CD4E-43EE-AE87-2523626D45A3}" srcOrd="1" destOrd="0" presId="urn:microsoft.com/office/officeart/2005/8/layout/cycle5"/>
    <dgm:cxn modelId="{5600D083-5572-47C8-ABA4-2719DCA028AC}" type="presParOf" srcId="{7720CDA8-803D-4FBD-A1E0-F8FABE5D2A32}" destId="{2A5E483F-BFFB-40D8-823D-1FD12809BBB1}" srcOrd="2" destOrd="0" presId="urn:microsoft.com/office/officeart/2005/8/layout/cycle5"/>
    <dgm:cxn modelId="{D4C6CF35-8CEF-422C-8D48-FEAFE972F7B8}" type="presParOf" srcId="{7720CDA8-803D-4FBD-A1E0-F8FABE5D2A32}" destId="{AAE6BDEA-1853-4EE4-A26D-1B14FC2D3DE6}" srcOrd="3" destOrd="0" presId="urn:microsoft.com/office/officeart/2005/8/layout/cycle5"/>
    <dgm:cxn modelId="{79565A2E-5DB1-4142-8980-507F1C1080C8}" type="presParOf" srcId="{7720CDA8-803D-4FBD-A1E0-F8FABE5D2A32}" destId="{4865B882-D2B5-46BA-A046-F1AA91FDEF44}" srcOrd="4" destOrd="0" presId="urn:microsoft.com/office/officeart/2005/8/layout/cycle5"/>
    <dgm:cxn modelId="{CC9C10D3-51C3-427B-92D0-02095260F4A9}" type="presParOf" srcId="{7720CDA8-803D-4FBD-A1E0-F8FABE5D2A32}" destId="{FF6A024E-98F3-4B33-8BA4-A969E360AFD0}" srcOrd="5" destOrd="0" presId="urn:microsoft.com/office/officeart/2005/8/layout/cycle5"/>
    <dgm:cxn modelId="{BA3E3A48-A043-401F-A39F-F7AA5EB8368B}" type="presParOf" srcId="{7720CDA8-803D-4FBD-A1E0-F8FABE5D2A32}" destId="{67E35E1C-32C0-4452-A57A-DBDC80C0A1BD}" srcOrd="6" destOrd="0" presId="urn:microsoft.com/office/officeart/2005/8/layout/cycle5"/>
    <dgm:cxn modelId="{C87AF405-B702-4990-948D-67C41A2F7AD1}" type="presParOf" srcId="{7720CDA8-803D-4FBD-A1E0-F8FABE5D2A32}" destId="{8ACAB648-6F65-4D84-8309-3556052C6E90}" srcOrd="7" destOrd="0" presId="urn:microsoft.com/office/officeart/2005/8/layout/cycle5"/>
    <dgm:cxn modelId="{6629294C-F06B-4425-8999-58442494A494}" type="presParOf" srcId="{7720CDA8-803D-4FBD-A1E0-F8FABE5D2A32}" destId="{D4255B6A-C0B4-4995-BC66-495D9F1AA221}" srcOrd="8" destOrd="0" presId="urn:microsoft.com/office/officeart/2005/8/layout/cycle5"/>
    <dgm:cxn modelId="{6A8B5832-42B2-4F46-9385-BEFF03E29370}" type="presParOf" srcId="{7720CDA8-803D-4FBD-A1E0-F8FABE5D2A32}" destId="{4D378451-437F-46A8-B734-4E433758F9EB}" srcOrd="9" destOrd="0" presId="urn:microsoft.com/office/officeart/2005/8/layout/cycle5"/>
    <dgm:cxn modelId="{C66BBE6E-1F8D-42E1-8330-79729E4AC269}" type="presParOf" srcId="{7720CDA8-803D-4FBD-A1E0-F8FABE5D2A32}" destId="{47234796-7BAF-4B97-B030-62D4533C3F10}" srcOrd="10" destOrd="0" presId="urn:microsoft.com/office/officeart/2005/8/layout/cycle5"/>
    <dgm:cxn modelId="{F84003E2-9DB5-4639-A795-CAF4F68A0CFA}" type="presParOf" srcId="{7720CDA8-803D-4FBD-A1E0-F8FABE5D2A32}" destId="{46678A29-A1A2-464C-A24E-F2D54DCF34AD}" srcOrd="11" destOrd="0" presId="urn:microsoft.com/office/officeart/2005/8/layout/cycle5"/>
    <dgm:cxn modelId="{56566F29-F9AE-4782-B76F-666BE4623DCE}" type="presParOf" srcId="{7720CDA8-803D-4FBD-A1E0-F8FABE5D2A32}" destId="{40E7E005-F7EF-480F-A0B6-6511E1C73E1F}" srcOrd="12" destOrd="0" presId="urn:microsoft.com/office/officeart/2005/8/layout/cycle5"/>
    <dgm:cxn modelId="{39CB68D2-3D7D-4DD0-AF4D-D3C97AC87F94}" type="presParOf" srcId="{7720CDA8-803D-4FBD-A1E0-F8FABE5D2A32}" destId="{EEC38834-50C3-45E8-8708-B811FCD4DD47}" srcOrd="13" destOrd="0" presId="urn:microsoft.com/office/officeart/2005/8/layout/cycle5"/>
    <dgm:cxn modelId="{C13ED199-23BD-4E3E-BF8C-94851FB2ECA4}" type="presParOf" srcId="{7720CDA8-803D-4FBD-A1E0-F8FABE5D2A32}" destId="{89FBE711-494B-499F-9070-AC3FE93732D9}" srcOrd="14" destOrd="0" presId="urn:microsoft.com/office/officeart/2005/8/layout/cycle5"/>
    <dgm:cxn modelId="{66D019A7-2CD4-4837-9812-5403EAE190C1}" type="presParOf" srcId="{7720CDA8-803D-4FBD-A1E0-F8FABE5D2A32}" destId="{5E38DEB4-48DD-482B-905F-A223DFCB56BE}" srcOrd="15" destOrd="0" presId="urn:microsoft.com/office/officeart/2005/8/layout/cycle5"/>
    <dgm:cxn modelId="{EFB97E72-9373-488A-9C81-DB874C0F7E3D}" type="presParOf" srcId="{7720CDA8-803D-4FBD-A1E0-F8FABE5D2A32}" destId="{339EAC74-1AF5-4F89-A67F-FECC5B9B9CC2}" srcOrd="16" destOrd="0" presId="urn:microsoft.com/office/officeart/2005/8/layout/cycle5"/>
    <dgm:cxn modelId="{33FEC4B1-7808-489B-AC5E-D0CF85D7D62A}" type="presParOf" srcId="{7720CDA8-803D-4FBD-A1E0-F8FABE5D2A32}" destId="{9D050706-837E-4134-A053-5253FBAD1BF9}" srcOrd="17" destOrd="0" presId="urn:microsoft.com/office/officeart/2005/8/layout/cycle5"/>
    <dgm:cxn modelId="{0DEAF911-DAFC-4B36-B5E2-E46C1163E30E}" type="presParOf" srcId="{7720CDA8-803D-4FBD-A1E0-F8FABE5D2A32}" destId="{80753977-D0A4-4F8B-A41B-735C91824987}" srcOrd="18" destOrd="0" presId="urn:microsoft.com/office/officeart/2005/8/layout/cycle5"/>
    <dgm:cxn modelId="{A978DA53-7AA1-4580-9B99-5D46BC67C913}" type="presParOf" srcId="{7720CDA8-803D-4FBD-A1E0-F8FABE5D2A32}" destId="{A41E78FA-DF51-42B6-B38C-2DB06C7C1A2F}" srcOrd="19" destOrd="0" presId="urn:microsoft.com/office/officeart/2005/8/layout/cycle5"/>
    <dgm:cxn modelId="{DE1997D8-4E45-4D52-992F-2D13F9FBA285}" type="presParOf" srcId="{7720CDA8-803D-4FBD-A1E0-F8FABE5D2A32}" destId="{84C3AE65-B43C-44CC-97EC-297CA8D1AA51}" srcOrd="20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E81C9A-FF2F-4E1F-9945-D4DBADBB980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42257-8BB5-4ED1-AD0E-30E74717F46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Business Understanding</a:t>
          </a:r>
          <a:endParaRPr lang="en-US" baseline="0" dirty="0">
            <a:solidFill>
              <a:schemeClr val="tx1"/>
            </a:solidFill>
          </a:endParaRPr>
        </a:p>
      </dgm:t>
    </dgm:pt>
    <dgm:pt modelId="{EAF18925-9DA6-4780-9AA8-A9CF8ABA8FA7}" type="parTrans" cxnId="{4EBF52BA-BD03-4E83-9B0A-86E39398B601}">
      <dgm:prSet/>
      <dgm:spPr/>
      <dgm:t>
        <a:bodyPr/>
        <a:lstStyle/>
        <a:p>
          <a:endParaRPr lang="en-US"/>
        </a:p>
      </dgm:t>
    </dgm:pt>
    <dgm:pt modelId="{604AE7DC-D236-40A4-82DD-401F593996FF}" type="sibTrans" cxnId="{4EBF52BA-BD03-4E83-9B0A-86E39398B601}">
      <dgm:prSet/>
      <dgm:spPr/>
      <dgm:t>
        <a:bodyPr/>
        <a:lstStyle/>
        <a:p>
          <a:endParaRPr lang="en-US"/>
        </a:p>
      </dgm:t>
    </dgm:pt>
    <dgm:pt modelId="{52652687-CDB7-4013-A821-5FF5B8EA3F4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Clean &amp; Integrate Data</a:t>
          </a:r>
          <a:endParaRPr lang="en-US" baseline="0" dirty="0">
            <a:solidFill>
              <a:schemeClr val="tx1"/>
            </a:solidFill>
          </a:endParaRPr>
        </a:p>
      </dgm:t>
    </dgm:pt>
    <dgm:pt modelId="{43EC3FFB-A5E3-4ABB-844E-4550161A086A}" type="parTrans" cxnId="{D55560EF-CF02-450E-BCB5-77AA5B3E732A}">
      <dgm:prSet/>
      <dgm:spPr/>
      <dgm:t>
        <a:bodyPr/>
        <a:lstStyle/>
        <a:p>
          <a:endParaRPr lang="en-US"/>
        </a:p>
      </dgm:t>
    </dgm:pt>
    <dgm:pt modelId="{4C7A1A5B-558B-459C-BBF6-765EB95A498E}" type="sibTrans" cxnId="{D55560EF-CF02-450E-BCB5-77AA5B3E732A}">
      <dgm:prSet/>
      <dgm:spPr/>
      <dgm:t>
        <a:bodyPr/>
        <a:lstStyle/>
        <a:p>
          <a:endParaRPr lang="en-US"/>
        </a:p>
      </dgm:t>
    </dgm:pt>
    <dgm:pt modelId="{7F1B2C4D-8D0B-4BF8-ACE6-23EBB27650DA}">
      <dgm:prSet phldrT="[Text]"/>
      <dgm:spPr>
        <a:solidFill>
          <a:srgbClr val="FFFF00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Analysis (explore, model, etc.)</a:t>
          </a:r>
          <a:endParaRPr lang="en-US" baseline="0" dirty="0">
            <a:solidFill>
              <a:schemeClr val="tx1"/>
            </a:solidFill>
          </a:endParaRPr>
        </a:p>
      </dgm:t>
    </dgm:pt>
    <dgm:pt modelId="{C55C1CB5-0278-4483-A0B2-49AB9A6F5936}" type="parTrans" cxnId="{30A2CCC0-B4F6-43D8-9575-1612BE42B65E}">
      <dgm:prSet/>
      <dgm:spPr/>
      <dgm:t>
        <a:bodyPr/>
        <a:lstStyle/>
        <a:p>
          <a:endParaRPr lang="en-US"/>
        </a:p>
      </dgm:t>
    </dgm:pt>
    <dgm:pt modelId="{6D104AC7-FA4A-4BD8-A89A-07F48469A6C2}" type="sibTrans" cxnId="{30A2CCC0-B4F6-43D8-9575-1612BE42B65E}">
      <dgm:prSet/>
      <dgm:spPr/>
      <dgm:t>
        <a:bodyPr/>
        <a:lstStyle/>
        <a:p>
          <a:endParaRPr lang="en-US"/>
        </a:p>
      </dgm:t>
    </dgm:pt>
    <dgm:pt modelId="{CBD6DACA-9F76-4789-A893-FA2AA464BDC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Validate &amp; Test</a:t>
          </a:r>
          <a:endParaRPr lang="en-US" baseline="0" dirty="0">
            <a:solidFill>
              <a:schemeClr val="tx1"/>
            </a:solidFill>
          </a:endParaRPr>
        </a:p>
      </dgm:t>
    </dgm:pt>
    <dgm:pt modelId="{1EE254D3-4275-495C-8495-7CD30205FEB1}" type="parTrans" cxnId="{0EDD2F3D-D800-4996-BFF3-2B80ECB1E2B6}">
      <dgm:prSet/>
      <dgm:spPr/>
      <dgm:t>
        <a:bodyPr/>
        <a:lstStyle/>
        <a:p>
          <a:endParaRPr lang="en-US"/>
        </a:p>
      </dgm:t>
    </dgm:pt>
    <dgm:pt modelId="{2F20A9F2-B586-4FC9-AAD2-0E2BFF793FDB}" type="sibTrans" cxnId="{0EDD2F3D-D800-4996-BFF3-2B80ECB1E2B6}">
      <dgm:prSet/>
      <dgm:spPr/>
      <dgm:t>
        <a:bodyPr/>
        <a:lstStyle/>
        <a:p>
          <a:endParaRPr lang="en-US"/>
        </a:p>
      </dgm:t>
    </dgm:pt>
    <dgm:pt modelId="{D9F85D88-E860-4175-A207-B3233ED93E5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Extract &amp; Understand Data</a:t>
          </a:r>
          <a:endParaRPr lang="en-US" baseline="0" dirty="0">
            <a:solidFill>
              <a:schemeClr val="tx1"/>
            </a:solidFill>
          </a:endParaRPr>
        </a:p>
      </dgm:t>
    </dgm:pt>
    <dgm:pt modelId="{1407E4DE-E7EC-44ED-BF16-E225F41C0356}" type="parTrans" cxnId="{5680D61F-6FEA-494A-B1D3-17CB9830CB82}">
      <dgm:prSet/>
      <dgm:spPr/>
      <dgm:t>
        <a:bodyPr/>
        <a:lstStyle/>
        <a:p>
          <a:endParaRPr lang="en-US"/>
        </a:p>
      </dgm:t>
    </dgm:pt>
    <dgm:pt modelId="{A3A8A0DE-A3E0-4D00-807E-BE049F013744}" type="sibTrans" cxnId="{5680D61F-6FEA-494A-B1D3-17CB9830CB82}">
      <dgm:prSet/>
      <dgm:spPr/>
      <dgm:t>
        <a:bodyPr/>
        <a:lstStyle/>
        <a:p>
          <a:endParaRPr lang="en-US"/>
        </a:p>
      </dgm:t>
    </dgm:pt>
    <dgm:pt modelId="{46004F15-394E-4531-883E-1FC893E251D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Visualize, Present</a:t>
          </a:r>
          <a:endParaRPr lang="en-US" baseline="0" dirty="0">
            <a:solidFill>
              <a:schemeClr val="tx1"/>
            </a:solidFill>
          </a:endParaRPr>
        </a:p>
      </dgm:t>
    </dgm:pt>
    <dgm:pt modelId="{89CAEA77-B90B-424C-BBA3-72A131F0F338}" type="parTrans" cxnId="{D952DCA1-662A-4ADD-9234-2A4C65B0DB9C}">
      <dgm:prSet/>
      <dgm:spPr/>
      <dgm:t>
        <a:bodyPr/>
        <a:lstStyle/>
        <a:p>
          <a:endParaRPr lang="en-US"/>
        </a:p>
      </dgm:t>
    </dgm:pt>
    <dgm:pt modelId="{15A0E42F-F2CB-43EA-87C2-983B781AED98}" type="sibTrans" cxnId="{D952DCA1-662A-4ADD-9234-2A4C65B0DB9C}">
      <dgm:prSet/>
      <dgm:spPr/>
      <dgm:t>
        <a:bodyPr/>
        <a:lstStyle/>
        <a:p>
          <a:endParaRPr lang="en-US"/>
        </a:p>
      </dgm:t>
    </dgm:pt>
    <dgm:pt modelId="{6315FCBD-0DAB-414B-8887-7A5F825BF6B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Operationalize</a:t>
          </a:r>
          <a:endParaRPr lang="en-US" baseline="0" dirty="0">
            <a:solidFill>
              <a:schemeClr val="tx1"/>
            </a:solidFill>
          </a:endParaRPr>
        </a:p>
      </dgm:t>
    </dgm:pt>
    <dgm:pt modelId="{54C5A558-5652-4B63-B135-F54A93F2200D}" type="parTrans" cxnId="{3C52C005-87CF-4FC8-B74C-7EBECCC6E48F}">
      <dgm:prSet/>
      <dgm:spPr/>
      <dgm:t>
        <a:bodyPr/>
        <a:lstStyle/>
        <a:p>
          <a:endParaRPr lang="en-US"/>
        </a:p>
      </dgm:t>
    </dgm:pt>
    <dgm:pt modelId="{A157D132-EBDE-4438-A33A-60C9984DF4D0}" type="sibTrans" cxnId="{3C52C005-87CF-4FC8-B74C-7EBECCC6E48F}">
      <dgm:prSet/>
      <dgm:spPr/>
      <dgm:t>
        <a:bodyPr/>
        <a:lstStyle/>
        <a:p>
          <a:endParaRPr lang="en-US"/>
        </a:p>
      </dgm:t>
    </dgm:pt>
    <dgm:pt modelId="{7720CDA8-803D-4FBD-A1E0-F8FABE5D2A32}" type="pres">
      <dgm:prSet presAssocID="{A9E81C9A-FF2F-4E1F-9945-D4DBADBB980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F30CF-7A20-4FEE-97D3-7CB1A806712F}" type="pres">
      <dgm:prSet presAssocID="{C9B42257-8BB5-4ED1-AD0E-30E74717F46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71BE-CD4E-43EE-AE87-2523626D45A3}" type="pres">
      <dgm:prSet presAssocID="{C9B42257-8BB5-4ED1-AD0E-30E74717F462}" presName="spNode" presStyleCnt="0"/>
      <dgm:spPr/>
    </dgm:pt>
    <dgm:pt modelId="{2A5E483F-BFFB-40D8-823D-1FD12809BBB1}" type="pres">
      <dgm:prSet presAssocID="{604AE7DC-D236-40A4-82DD-401F593996F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AE6BDEA-1853-4EE4-A26D-1B14FC2D3DE6}" type="pres">
      <dgm:prSet presAssocID="{D9F85D88-E860-4175-A207-B3233ED93E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5B882-D2B5-46BA-A046-F1AA91FDEF44}" type="pres">
      <dgm:prSet presAssocID="{D9F85D88-E860-4175-A207-B3233ED93E5C}" presName="spNode" presStyleCnt="0"/>
      <dgm:spPr/>
    </dgm:pt>
    <dgm:pt modelId="{FF6A024E-98F3-4B33-8BA4-A969E360AFD0}" type="pres">
      <dgm:prSet presAssocID="{A3A8A0DE-A3E0-4D00-807E-BE049F013744}" presName="sibTrans" presStyleLbl="sibTrans1D1" presStyleIdx="1" presStyleCnt="7"/>
      <dgm:spPr/>
      <dgm:t>
        <a:bodyPr/>
        <a:lstStyle/>
        <a:p>
          <a:endParaRPr lang="en-US"/>
        </a:p>
      </dgm:t>
    </dgm:pt>
    <dgm:pt modelId="{67E35E1C-32C0-4452-A57A-DBDC80C0A1BD}" type="pres">
      <dgm:prSet presAssocID="{52652687-CDB7-4013-A821-5FF5B8EA3F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B648-6F65-4D84-8309-3556052C6E90}" type="pres">
      <dgm:prSet presAssocID="{52652687-CDB7-4013-A821-5FF5B8EA3F43}" presName="spNode" presStyleCnt="0"/>
      <dgm:spPr/>
    </dgm:pt>
    <dgm:pt modelId="{D4255B6A-C0B4-4995-BC66-495D9F1AA221}" type="pres">
      <dgm:prSet presAssocID="{4C7A1A5B-558B-459C-BBF6-765EB95A498E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D378451-437F-46A8-B734-4E433758F9EB}" type="pres">
      <dgm:prSet presAssocID="{7F1B2C4D-8D0B-4BF8-ACE6-23EBB27650D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4796-7BAF-4B97-B030-62D4533C3F10}" type="pres">
      <dgm:prSet presAssocID="{7F1B2C4D-8D0B-4BF8-ACE6-23EBB27650DA}" presName="spNode" presStyleCnt="0"/>
      <dgm:spPr/>
    </dgm:pt>
    <dgm:pt modelId="{46678A29-A1A2-464C-A24E-F2D54DCF34AD}" type="pres">
      <dgm:prSet presAssocID="{6D104AC7-FA4A-4BD8-A89A-07F48469A6C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40E7E005-F7EF-480F-A0B6-6511E1C73E1F}" type="pres">
      <dgm:prSet presAssocID="{CBD6DACA-9F76-4789-A893-FA2AA464BDC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8834-50C3-45E8-8708-B811FCD4DD47}" type="pres">
      <dgm:prSet presAssocID="{CBD6DACA-9F76-4789-A893-FA2AA464BDCE}" presName="spNode" presStyleCnt="0"/>
      <dgm:spPr/>
    </dgm:pt>
    <dgm:pt modelId="{89FBE711-494B-499F-9070-AC3FE93732D9}" type="pres">
      <dgm:prSet presAssocID="{2F20A9F2-B586-4FC9-AAD2-0E2BFF793FD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5E38DEB4-48DD-482B-905F-A223DFCB56BE}" type="pres">
      <dgm:prSet presAssocID="{46004F15-394E-4531-883E-1FC893E251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EAC74-1AF5-4F89-A67F-FECC5B9B9CC2}" type="pres">
      <dgm:prSet presAssocID="{46004F15-394E-4531-883E-1FC893E251D3}" presName="spNode" presStyleCnt="0"/>
      <dgm:spPr/>
    </dgm:pt>
    <dgm:pt modelId="{9D050706-837E-4134-A053-5253FBAD1BF9}" type="pres">
      <dgm:prSet presAssocID="{15A0E42F-F2CB-43EA-87C2-983B781AED9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0753977-D0A4-4F8B-A41B-735C91824987}" type="pres">
      <dgm:prSet presAssocID="{6315FCBD-0DAB-414B-8887-7A5F825BF6B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1E78FA-DF51-42B6-B38C-2DB06C7C1A2F}" type="pres">
      <dgm:prSet presAssocID="{6315FCBD-0DAB-414B-8887-7A5F825BF6B3}" presName="spNode" presStyleCnt="0"/>
      <dgm:spPr/>
    </dgm:pt>
    <dgm:pt modelId="{84C3AE65-B43C-44CC-97EC-297CA8D1AA51}" type="pres">
      <dgm:prSet presAssocID="{A157D132-EBDE-4438-A33A-60C9984DF4D0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4EBF52BA-BD03-4E83-9B0A-86E39398B601}" srcId="{A9E81C9A-FF2F-4E1F-9945-D4DBADBB980D}" destId="{C9B42257-8BB5-4ED1-AD0E-30E74717F462}" srcOrd="0" destOrd="0" parTransId="{EAF18925-9DA6-4780-9AA8-A9CF8ABA8FA7}" sibTransId="{604AE7DC-D236-40A4-82DD-401F593996FF}"/>
    <dgm:cxn modelId="{0EDD2F3D-D800-4996-BFF3-2B80ECB1E2B6}" srcId="{A9E81C9A-FF2F-4E1F-9945-D4DBADBB980D}" destId="{CBD6DACA-9F76-4789-A893-FA2AA464BDCE}" srcOrd="4" destOrd="0" parTransId="{1EE254D3-4275-495C-8495-7CD30205FEB1}" sibTransId="{2F20A9F2-B586-4FC9-AAD2-0E2BFF793FDB}"/>
    <dgm:cxn modelId="{5F1C55C9-19D8-4EF8-B43E-FEF475D0A9DD}" type="presOf" srcId="{CBD6DACA-9F76-4789-A893-FA2AA464BDCE}" destId="{40E7E005-F7EF-480F-A0B6-6511E1C73E1F}" srcOrd="0" destOrd="0" presId="urn:microsoft.com/office/officeart/2005/8/layout/cycle5"/>
    <dgm:cxn modelId="{D55560EF-CF02-450E-BCB5-77AA5B3E732A}" srcId="{A9E81C9A-FF2F-4E1F-9945-D4DBADBB980D}" destId="{52652687-CDB7-4013-A821-5FF5B8EA3F43}" srcOrd="2" destOrd="0" parTransId="{43EC3FFB-A5E3-4ABB-844E-4550161A086A}" sibTransId="{4C7A1A5B-558B-459C-BBF6-765EB95A498E}"/>
    <dgm:cxn modelId="{F4AACB2F-8E90-48A4-83D4-1C1B6EE67C1A}" type="presOf" srcId="{A3A8A0DE-A3E0-4D00-807E-BE049F013744}" destId="{FF6A024E-98F3-4B33-8BA4-A969E360AFD0}" srcOrd="0" destOrd="0" presId="urn:microsoft.com/office/officeart/2005/8/layout/cycle5"/>
    <dgm:cxn modelId="{49BAC8B6-762C-4132-A363-21F81BCBAFCB}" type="presOf" srcId="{2F20A9F2-B586-4FC9-AAD2-0E2BFF793FDB}" destId="{89FBE711-494B-499F-9070-AC3FE93732D9}" srcOrd="0" destOrd="0" presId="urn:microsoft.com/office/officeart/2005/8/layout/cycle5"/>
    <dgm:cxn modelId="{D952DCA1-662A-4ADD-9234-2A4C65B0DB9C}" srcId="{A9E81C9A-FF2F-4E1F-9945-D4DBADBB980D}" destId="{46004F15-394E-4531-883E-1FC893E251D3}" srcOrd="5" destOrd="0" parTransId="{89CAEA77-B90B-424C-BBA3-72A131F0F338}" sibTransId="{15A0E42F-F2CB-43EA-87C2-983B781AED98}"/>
    <dgm:cxn modelId="{79B1B298-9905-4878-BC77-34FBF2535A9D}" type="presOf" srcId="{52652687-CDB7-4013-A821-5FF5B8EA3F43}" destId="{67E35E1C-32C0-4452-A57A-DBDC80C0A1BD}" srcOrd="0" destOrd="0" presId="urn:microsoft.com/office/officeart/2005/8/layout/cycle5"/>
    <dgm:cxn modelId="{30A2CCC0-B4F6-43D8-9575-1612BE42B65E}" srcId="{A9E81C9A-FF2F-4E1F-9945-D4DBADBB980D}" destId="{7F1B2C4D-8D0B-4BF8-ACE6-23EBB27650DA}" srcOrd="3" destOrd="0" parTransId="{C55C1CB5-0278-4483-A0B2-49AB9A6F5936}" sibTransId="{6D104AC7-FA4A-4BD8-A89A-07F48469A6C2}"/>
    <dgm:cxn modelId="{86038D61-B75B-4755-B111-96B6C827735B}" type="presOf" srcId="{A9E81C9A-FF2F-4E1F-9945-D4DBADBB980D}" destId="{7720CDA8-803D-4FBD-A1E0-F8FABE5D2A32}" srcOrd="0" destOrd="0" presId="urn:microsoft.com/office/officeart/2005/8/layout/cycle5"/>
    <dgm:cxn modelId="{55BFBC90-A4EA-40F7-99D4-7C8FD0747CD8}" type="presOf" srcId="{6D104AC7-FA4A-4BD8-A89A-07F48469A6C2}" destId="{46678A29-A1A2-464C-A24E-F2D54DCF34AD}" srcOrd="0" destOrd="0" presId="urn:microsoft.com/office/officeart/2005/8/layout/cycle5"/>
    <dgm:cxn modelId="{AC18D6F7-E566-497C-A92E-6B0C53CED2A8}" type="presOf" srcId="{6315FCBD-0DAB-414B-8887-7A5F825BF6B3}" destId="{80753977-D0A4-4F8B-A41B-735C91824987}" srcOrd="0" destOrd="0" presId="urn:microsoft.com/office/officeart/2005/8/layout/cycle5"/>
    <dgm:cxn modelId="{5E2F83FB-7C8F-4938-98E2-D6415A750B88}" type="presOf" srcId="{4C7A1A5B-558B-459C-BBF6-765EB95A498E}" destId="{D4255B6A-C0B4-4995-BC66-495D9F1AA221}" srcOrd="0" destOrd="0" presId="urn:microsoft.com/office/officeart/2005/8/layout/cycle5"/>
    <dgm:cxn modelId="{D89756C5-DFF9-4FEE-8AA0-701BB52FD8B0}" type="presOf" srcId="{15A0E42F-F2CB-43EA-87C2-983B781AED98}" destId="{9D050706-837E-4134-A053-5253FBAD1BF9}" srcOrd="0" destOrd="0" presId="urn:microsoft.com/office/officeart/2005/8/layout/cycle5"/>
    <dgm:cxn modelId="{5680D61F-6FEA-494A-B1D3-17CB9830CB82}" srcId="{A9E81C9A-FF2F-4E1F-9945-D4DBADBB980D}" destId="{D9F85D88-E860-4175-A207-B3233ED93E5C}" srcOrd="1" destOrd="0" parTransId="{1407E4DE-E7EC-44ED-BF16-E225F41C0356}" sibTransId="{A3A8A0DE-A3E0-4D00-807E-BE049F013744}"/>
    <dgm:cxn modelId="{2FA876C7-76D4-4B28-BF10-566EEFEB2DB7}" type="presOf" srcId="{604AE7DC-D236-40A4-82DD-401F593996FF}" destId="{2A5E483F-BFFB-40D8-823D-1FD12809BBB1}" srcOrd="0" destOrd="0" presId="urn:microsoft.com/office/officeart/2005/8/layout/cycle5"/>
    <dgm:cxn modelId="{FC9605B5-2039-41A0-9160-82E1115940AE}" type="presOf" srcId="{A157D132-EBDE-4438-A33A-60C9984DF4D0}" destId="{84C3AE65-B43C-44CC-97EC-297CA8D1AA51}" srcOrd="0" destOrd="0" presId="urn:microsoft.com/office/officeart/2005/8/layout/cycle5"/>
    <dgm:cxn modelId="{E612EFA9-1988-4279-B7BB-A7A92E87AF3F}" type="presOf" srcId="{D9F85D88-E860-4175-A207-B3233ED93E5C}" destId="{AAE6BDEA-1853-4EE4-A26D-1B14FC2D3DE6}" srcOrd="0" destOrd="0" presId="urn:microsoft.com/office/officeart/2005/8/layout/cycle5"/>
    <dgm:cxn modelId="{F41606D0-50EB-461B-8918-6CECCFCC423A}" type="presOf" srcId="{46004F15-394E-4531-883E-1FC893E251D3}" destId="{5E38DEB4-48DD-482B-905F-A223DFCB56BE}" srcOrd="0" destOrd="0" presId="urn:microsoft.com/office/officeart/2005/8/layout/cycle5"/>
    <dgm:cxn modelId="{3C52C005-87CF-4FC8-B74C-7EBECCC6E48F}" srcId="{A9E81C9A-FF2F-4E1F-9945-D4DBADBB980D}" destId="{6315FCBD-0DAB-414B-8887-7A5F825BF6B3}" srcOrd="6" destOrd="0" parTransId="{54C5A558-5652-4B63-B135-F54A93F2200D}" sibTransId="{A157D132-EBDE-4438-A33A-60C9984DF4D0}"/>
    <dgm:cxn modelId="{38190DE4-32AD-4E62-8401-149EAE9C9E1D}" type="presOf" srcId="{7F1B2C4D-8D0B-4BF8-ACE6-23EBB27650DA}" destId="{4D378451-437F-46A8-B734-4E433758F9EB}" srcOrd="0" destOrd="0" presId="urn:microsoft.com/office/officeart/2005/8/layout/cycle5"/>
    <dgm:cxn modelId="{0EB9D109-7E9A-4E0B-84E6-163AAABF889D}" type="presOf" srcId="{C9B42257-8BB5-4ED1-AD0E-30E74717F462}" destId="{F98F30CF-7A20-4FEE-97D3-7CB1A806712F}" srcOrd="0" destOrd="0" presId="urn:microsoft.com/office/officeart/2005/8/layout/cycle5"/>
    <dgm:cxn modelId="{61A9B39D-8386-42BA-AFDA-4EAAFB5F66E8}" type="presParOf" srcId="{7720CDA8-803D-4FBD-A1E0-F8FABE5D2A32}" destId="{F98F30CF-7A20-4FEE-97D3-7CB1A806712F}" srcOrd="0" destOrd="0" presId="urn:microsoft.com/office/officeart/2005/8/layout/cycle5"/>
    <dgm:cxn modelId="{F5F85699-D5C4-455F-8077-74B799697DE9}" type="presParOf" srcId="{7720CDA8-803D-4FBD-A1E0-F8FABE5D2A32}" destId="{E2CE71BE-CD4E-43EE-AE87-2523626D45A3}" srcOrd="1" destOrd="0" presId="urn:microsoft.com/office/officeart/2005/8/layout/cycle5"/>
    <dgm:cxn modelId="{60A25B2A-CD43-409E-B08C-BEAD7DA2CB34}" type="presParOf" srcId="{7720CDA8-803D-4FBD-A1E0-F8FABE5D2A32}" destId="{2A5E483F-BFFB-40D8-823D-1FD12809BBB1}" srcOrd="2" destOrd="0" presId="urn:microsoft.com/office/officeart/2005/8/layout/cycle5"/>
    <dgm:cxn modelId="{6D5748AD-E04A-4AF9-8A4B-1A56183410F8}" type="presParOf" srcId="{7720CDA8-803D-4FBD-A1E0-F8FABE5D2A32}" destId="{AAE6BDEA-1853-4EE4-A26D-1B14FC2D3DE6}" srcOrd="3" destOrd="0" presId="urn:microsoft.com/office/officeart/2005/8/layout/cycle5"/>
    <dgm:cxn modelId="{BA7BAE55-6FF4-45C4-AEB5-5E4443C13BCD}" type="presParOf" srcId="{7720CDA8-803D-4FBD-A1E0-F8FABE5D2A32}" destId="{4865B882-D2B5-46BA-A046-F1AA91FDEF44}" srcOrd="4" destOrd="0" presId="urn:microsoft.com/office/officeart/2005/8/layout/cycle5"/>
    <dgm:cxn modelId="{3BDA6A41-1073-4E9E-AE08-509886F7BB17}" type="presParOf" srcId="{7720CDA8-803D-4FBD-A1E0-F8FABE5D2A32}" destId="{FF6A024E-98F3-4B33-8BA4-A969E360AFD0}" srcOrd="5" destOrd="0" presId="urn:microsoft.com/office/officeart/2005/8/layout/cycle5"/>
    <dgm:cxn modelId="{D486192A-E837-482D-A214-02ACF0EF5461}" type="presParOf" srcId="{7720CDA8-803D-4FBD-A1E0-F8FABE5D2A32}" destId="{67E35E1C-32C0-4452-A57A-DBDC80C0A1BD}" srcOrd="6" destOrd="0" presId="urn:microsoft.com/office/officeart/2005/8/layout/cycle5"/>
    <dgm:cxn modelId="{72B2E34F-B3BE-4CC6-861B-6CE316FA1C17}" type="presParOf" srcId="{7720CDA8-803D-4FBD-A1E0-F8FABE5D2A32}" destId="{8ACAB648-6F65-4D84-8309-3556052C6E90}" srcOrd="7" destOrd="0" presId="urn:microsoft.com/office/officeart/2005/8/layout/cycle5"/>
    <dgm:cxn modelId="{91EEF15A-5AE1-43D2-A51A-CD461BEDE071}" type="presParOf" srcId="{7720CDA8-803D-4FBD-A1E0-F8FABE5D2A32}" destId="{D4255B6A-C0B4-4995-BC66-495D9F1AA221}" srcOrd="8" destOrd="0" presId="urn:microsoft.com/office/officeart/2005/8/layout/cycle5"/>
    <dgm:cxn modelId="{E9E7FB5F-2648-4D09-82B6-ED1A59FDE0EC}" type="presParOf" srcId="{7720CDA8-803D-4FBD-A1E0-F8FABE5D2A32}" destId="{4D378451-437F-46A8-B734-4E433758F9EB}" srcOrd="9" destOrd="0" presId="urn:microsoft.com/office/officeart/2005/8/layout/cycle5"/>
    <dgm:cxn modelId="{E48F44AB-53BD-4D76-B55B-6806677418AD}" type="presParOf" srcId="{7720CDA8-803D-4FBD-A1E0-F8FABE5D2A32}" destId="{47234796-7BAF-4B97-B030-62D4533C3F10}" srcOrd="10" destOrd="0" presId="urn:microsoft.com/office/officeart/2005/8/layout/cycle5"/>
    <dgm:cxn modelId="{452477F0-C711-45BC-817F-3ADCAC610486}" type="presParOf" srcId="{7720CDA8-803D-4FBD-A1E0-F8FABE5D2A32}" destId="{46678A29-A1A2-464C-A24E-F2D54DCF34AD}" srcOrd="11" destOrd="0" presId="urn:microsoft.com/office/officeart/2005/8/layout/cycle5"/>
    <dgm:cxn modelId="{CBE00E0B-8B13-41B1-A8BC-FACAD7D1602B}" type="presParOf" srcId="{7720CDA8-803D-4FBD-A1E0-F8FABE5D2A32}" destId="{40E7E005-F7EF-480F-A0B6-6511E1C73E1F}" srcOrd="12" destOrd="0" presId="urn:microsoft.com/office/officeart/2005/8/layout/cycle5"/>
    <dgm:cxn modelId="{6BA693C6-0423-4473-A405-B1D1D4E37F46}" type="presParOf" srcId="{7720CDA8-803D-4FBD-A1E0-F8FABE5D2A32}" destId="{EEC38834-50C3-45E8-8708-B811FCD4DD47}" srcOrd="13" destOrd="0" presId="urn:microsoft.com/office/officeart/2005/8/layout/cycle5"/>
    <dgm:cxn modelId="{6763F2B2-B343-47AB-B7DA-AD1E6365D249}" type="presParOf" srcId="{7720CDA8-803D-4FBD-A1E0-F8FABE5D2A32}" destId="{89FBE711-494B-499F-9070-AC3FE93732D9}" srcOrd="14" destOrd="0" presId="urn:microsoft.com/office/officeart/2005/8/layout/cycle5"/>
    <dgm:cxn modelId="{102E921F-DDAA-49A6-BEC3-75C8C7F0710E}" type="presParOf" srcId="{7720CDA8-803D-4FBD-A1E0-F8FABE5D2A32}" destId="{5E38DEB4-48DD-482B-905F-A223DFCB56BE}" srcOrd="15" destOrd="0" presId="urn:microsoft.com/office/officeart/2005/8/layout/cycle5"/>
    <dgm:cxn modelId="{6B10E9FC-945A-4411-A2AD-9EAF56FECE54}" type="presParOf" srcId="{7720CDA8-803D-4FBD-A1E0-F8FABE5D2A32}" destId="{339EAC74-1AF5-4F89-A67F-FECC5B9B9CC2}" srcOrd="16" destOrd="0" presId="urn:microsoft.com/office/officeart/2005/8/layout/cycle5"/>
    <dgm:cxn modelId="{E8DAFD17-710A-4F1A-B1CA-044983569285}" type="presParOf" srcId="{7720CDA8-803D-4FBD-A1E0-F8FABE5D2A32}" destId="{9D050706-837E-4134-A053-5253FBAD1BF9}" srcOrd="17" destOrd="0" presId="urn:microsoft.com/office/officeart/2005/8/layout/cycle5"/>
    <dgm:cxn modelId="{0B3298CC-D1B8-4E01-B857-3797FE1A24BE}" type="presParOf" srcId="{7720CDA8-803D-4FBD-A1E0-F8FABE5D2A32}" destId="{80753977-D0A4-4F8B-A41B-735C91824987}" srcOrd="18" destOrd="0" presId="urn:microsoft.com/office/officeart/2005/8/layout/cycle5"/>
    <dgm:cxn modelId="{F18EB312-482B-4770-8C83-9AA947473455}" type="presParOf" srcId="{7720CDA8-803D-4FBD-A1E0-F8FABE5D2A32}" destId="{A41E78FA-DF51-42B6-B38C-2DB06C7C1A2F}" srcOrd="19" destOrd="0" presId="urn:microsoft.com/office/officeart/2005/8/layout/cycle5"/>
    <dgm:cxn modelId="{659E2058-8B81-4E23-BDCA-1569EED44FF9}" type="presParOf" srcId="{7720CDA8-803D-4FBD-A1E0-F8FABE5D2A32}" destId="{84C3AE65-B43C-44CC-97EC-297CA8D1AA51}" srcOrd="20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9E81C9A-FF2F-4E1F-9945-D4DBADBB980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42257-8BB5-4ED1-AD0E-30E74717F46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Business Understanding</a:t>
          </a:r>
          <a:endParaRPr lang="en-US" baseline="0" dirty="0">
            <a:solidFill>
              <a:schemeClr val="tx1"/>
            </a:solidFill>
          </a:endParaRPr>
        </a:p>
      </dgm:t>
    </dgm:pt>
    <dgm:pt modelId="{EAF18925-9DA6-4780-9AA8-A9CF8ABA8FA7}" type="parTrans" cxnId="{4EBF52BA-BD03-4E83-9B0A-86E39398B601}">
      <dgm:prSet/>
      <dgm:spPr/>
      <dgm:t>
        <a:bodyPr/>
        <a:lstStyle/>
        <a:p>
          <a:endParaRPr lang="en-US"/>
        </a:p>
      </dgm:t>
    </dgm:pt>
    <dgm:pt modelId="{604AE7DC-D236-40A4-82DD-401F593996FF}" type="sibTrans" cxnId="{4EBF52BA-BD03-4E83-9B0A-86E39398B601}">
      <dgm:prSet/>
      <dgm:spPr/>
      <dgm:t>
        <a:bodyPr/>
        <a:lstStyle/>
        <a:p>
          <a:endParaRPr lang="en-US"/>
        </a:p>
      </dgm:t>
    </dgm:pt>
    <dgm:pt modelId="{52652687-CDB7-4013-A821-5FF5B8EA3F4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Clean &amp; Integrate Data</a:t>
          </a:r>
          <a:endParaRPr lang="en-US" baseline="0" dirty="0">
            <a:solidFill>
              <a:schemeClr val="tx1"/>
            </a:solidFill>
          </a:endParaRPr>
        </a:p>
      </dgm:t>
    </dgm:pt>
    <dgm:pt modelId="{43EC3FFB-A5E3-4ABB-844E-4550161A086A}" type="parTrans" cxnId="{D55560EF-CF02-450E-BCB5-77AA5B3E732A}">
      <dgm:prSet/>
      <dgm:spPr/>
      <dgm:t>
        <a:bodyPr/>
        <a:lstStyle/>
        <a:p>
          <a:endParaRPr lang="en-US"/>
        </a:p>
      </dgm:t>
    </dgm:pt>
    <dgm:pt modelId="{4C7A1A5B-558B-459C-BBF6-765EB95A498E}" type="sibTrans" cxnId="{D55560EF-CF02-450E-BCB5-77AA5B3E732A}">
      <dgm:prSet/>
      <dgm:spPr/>
      <dgm:t>
        <a:bodyPr/>
        <a:lstStyle/>
        <a:p>
          <a:endParaRPr lang="en-US"/>
        </a:p>
      </dgm:t>
    </dgm:pt>
    <dgm:pt modelId="{7F1B2C4D-8D0B-4BF8-ACE6-23EBB27650D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Analysis (explore, model, etc.)</a:t>
          </a:r>
          <a:endParaRPr lang="en-US" baseline="0" dirty="0">
            <a:solidFill>
              <a:schemeClr val="tx1"/>
            </a:solidFill>
          </a:endParaRPr>
        </a:p>
      </dgm:t>
    </dgm:pt>
    <dgm:pt modelId="{C55C1CB5-0278-4483-A0B2-49AB9A6F5936}" type="parTrans" cxnId="{30A2CCC0-B4F6-43D8-9575-1612BE42B65E}">
      <dgm:prSet/>
      <dgm:spPr/>
      <dgm:t>
        <a:bodyPr/>
        <a:lstStyle/>
        <a:p>
          <a:endParaRPr lang="en-US"/>
        </a:p>
      </dgm:t>
    </dgm:pt>
    <dgm:pt modelId="{6D104AC7-FA4A-4BD8-A89A-07F48469A6C2}" type="sibTrans" cxnId="{30A2CCC0-B4F6-43D8-9575-1612BE42B65E}">
      <dgm:prSet/>
      <dgm:spPr/>
      <dgm:t>
        <a:bodyPr/>
        <a:lstStyle/>
        <a:p>
          <a:endParaRPr lang="en-US"/>
        </a:p>
      </dgm:t>
    </dgm:pt>
    <dgm:pt modelId="{CBD6DACA-9F76-4789-A893-FA2AA464BDCE}">
      <dgm:prSet phldrT="[Text]"/>
      <dgm:spPr>
        <a:solidFill>
          <a:srgbClr val="FFFF00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Validate &amp; Test</a:t>
          </a:r>
          <a:endParaRPr lang="en-US" baseline="0" dirty="0">
            <a:solidFill>
              <a:schemeClr val="tx1"/>
            </a:solidFill>
          </a:endParaRPr>
        </a:p>
      </dgm:t>
    </dgm:pt>
    <dgm:pt modelId="{1EE254D3-4275-495C-8495-7CD30205FEB1}" type="parTrans" cxnId="{0EDD2F3D-D800-4996-BFF3-2B80ECB1E2B6}">
      <dgm:prSet/>
      <dgm:spPr/>
      <dgm:t>
        <a:bodyPr/>
        <a:lstStyle/>
        <a:p>
          <a:endParaRPr lang="en-US"/>
        </a:p>
      </dgm:t>
    </dgm:pt>
    <dgm:pt modelId="{2F20A9F2-B586-4FC9-AAD2-0E2BFF793FDB}" type="sibTrans" cxnId="{0EDD2F3D-D800-4996-BFF3-2B80ECB1E2B6}">
      <dgm:prSet/>
      <dgm:spPr/>
      <dgm:t>
        <a:bodyPr/>
        <a:lstStyle/>
        <a:p>
          <a:endParaRPr lang="en-US"/>
        </a:p>
      </dgm:t>
    </dgm:pt>
    <dgm:pt modelId="{D9F85D88-E860-4175-A207-B3233ED93E5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Extract &amp; Understand Data</a:t>
          </a:r>
          <a:endParaRPr lang="en-US" baseline="0" dirty="0">
            <a:solidFill>
              <a:schemeClr val="tx1"/>
            </a:solidFill>
          </a:endParaRPr>
        </a:p>
      </dgm:t>
    </dgm:pt>
    <dgm:pt modelId="{1407E4DE-E7EC-44ED-BF16-E225F41C0356}" type="parTrans" cxnId="{5680D61F-6FEA-494A-B1D3-17CB9830CB82}">
      <dgm:prSet/>
      <dgm:spPr/>
      <dgm:t>
        <a:bodyPr/>
        <a:lstStyle/>
        <a:p>
          <a:endParaRPr lang="en-US"/>
        </a:p>
      </dgm:t>
    </dgm:pt>
    <dgm:pt modelId="{A3A8A0DE-A3E0-4D00-807E-BE049F013744}" type="sibTrans" cxnId="{5680D61F-6FEA-494A-B1D3-17CB9830CB82}">
      <dgm:prSet/>
      <dgm:spPr/>
      <dgm:t>
        <a:bodyPr/>
        <a:lstStyle/>
        <a:p>
          <a:endParaRPr lang="en-US"/>
        </a:p>
      </dgm:t>
    </dgm:pt>
    <dgm:pt modelId="{46004F15-394E-4531-883E-1FC893E251D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Visualize, Present</a:t>
          </a:r>
          <a:endParaRPr lang="en-US" baseline="0" dirty="0">
            <a:solidFill>
              <a:schemeClr val="tx1"/>
            </a:solidFill>
          </a:endParaRPr>
        </a:p>
      </dgm:t>
    </dgm:pt>
    <dgm:pt modelId="{89CAEA77-B90B-424C-BBA3-72A131F0F338}" type="parTrans" cxnId="{D952DCA1-662A-4ADD-9234-2A4C65B0DB9C}">
      <dgm:prSet/>
      <dgm:spPr/>
      <dgm:t>
        <a:bodyPr/>
        <a:lstStyle/>
        <a:p>
          <a:endParaRPr lang="en-US"/>
        </a:p>
      </dgm:t>
    </dgm:pt>
    <dgm:pt modelId="{15A0E42F-F2CB-43EA-87C2-983B781AED98}" type="sibTrans" cxnId="{D952DCA1-662A-4ADD-9234-2A4C65B0DB9C}">
      <dgm:prSet/>
      <dgm:spPr/>
      <dgm:t>
        <a:bodyPr/>
        <a:lstStyle/>
        <a:p>
          <a:endParaRPr lang="en-US"/>
        </a:p>
      </dgm:t>
    </dgm:pt>
    <dgm:pt modelId="{6315FCBD-0DAB-414B-8887-7A5F825BF6B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Operationalize</a:t>
          </a:r>
          <a:endParaRPr lang="en-US" baseline="0" dirty="0">
            <a:solidFill>
              <a:schemeClr val="tx1"/>
            </a:solidFill>
          </a:endParaRPr>
        </a:p>
      </dgm:t>
    </dgm:pt>
    <dgm:pt modelId="{54C5A558-5652-4B63-B135-F54A93F2200D}" type="parTrans" cxnId="{3C52C005-87CF-4FC8-B74C-7EBECCC6E48F}">
      <dgm:prSet/>
      <dgm:spPr/>
      <dgm:t>
        <a:bodyPr/>
        <a:lstStyle/>
        <a:p>
          <a:endParaRPr lang="en-US"/>
        </a:p>
      </dgm:t>
    </dgm:pt>
    <dgm:pt modelId="{A157D132-EBDE-4438-A33A-60C9984DF4D0}" type="sibTrans" cxnId="{3C52C005-87CF-4FC8-B74C-7EBECCC6E48F}">
      <dgm:prSet/>
      <dgm:spPr/>
      <dgm:t>
        <a:bodyPr/>
        <a:lstStyle/>
        <a:p>
          <a:endParaRPr lang="en-US"/>
        </a:p>
      </dgm:t>
    </dgm:pt>
    <dgm:pt modelId="{7720CDA8-803D-4FBD-A1E0-F8FABE5D2A32}" type="pres">
      <dgm:prSet presAssocID="{A9E81C9A-FF2F-4E1F-9945-D4DBADBB980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F30CF-7A20-4FEE-97D3-7CB1A806712F}" type="pres">
      <dgm:prSet presAssocID="{C9B42257-8BB5-4ED1-AD0E-30E74717F46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71BE-CD4E-43EE-AE87-2523626D45A3}" type="pres">
      <dgm:prSet presAssocID="{C9B42257-8BB5-4ED1-AD0E-30E74717F462}" presName="spNode" presStyleCnt="0"/>
      <dgm:spPr/>
    </dgm:pt>
    <dgm:pt modelId="{2A5E483F-BFFB-40D8-823D-1FD12809BBB1}" type="pres">
      <dgm:prSet presAssocID="{604AE7DC-D236-40A4-82DD-401F593996F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AE6BDEA-1853-4EE4-A26D-1B14FC2D3DE6}" type="pres">
      <dgm:prSet presAssocID="{D9F85D88-E860-4175-A207-B3233ED93E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5B882-D2B5-46BA-A046-F1AA91FDEF44}" type="pres">
      <dgm:prSet presAssocID="{D9F85D88-E860-4175-A207-B3233ED93E5C}" presName="spNode" presStyleCnt="0"/>
      <dgm:spPr/>
    </dgm:pt>
    <dgm:pt modelId="{FF6A024E-98F3-4B33-8BA4-A969E360AFD0}" type="pres">
      <dgm:prSet presAssocID="{A3A8A0DE-A3E0-4D00-807E-BE049F013744}" presName="sibTrans" presStyleLbl="sibTrans1D1" presStyleIdx="1" presStyleCnt="7"/>
      <dgm:spPr/>
      <dgm:t>
        <a:bodyPr/>
        <a:lstStyle/>
        <a:p>
          <a:endParaRPr lang="en-US"/>
        </a:p>
      </dgm:t>
    </dgm:pt>
    <dgm:pt modelId="{67E35E1C-32C0-4452-A57A-DBDC80C0A1BD}" type="pres">
      <dgm:prSet presAssocID="{52652687-CDB7-4013-A821-5FF5B8EA3F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B648-6F65-4D84-8309-3556052C6E90}" type="pres">
      <dgm:prSet presAssocID="{52652687-CDB7-4013-A821-5FF5B8EA3F43}" presName="spNode" presStyleCnt="0"/>
      <dgm:spPr/>
    </dgm:pt>
    <dgm:pt modelId="{D4255B6A-C0B4-4995-BC66-495D9F1AA221}" type="pres">
      <dgm:prSet presAssocID="{4C7A1A5B-558B-459C-BBF6-765EB95A498E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D378451-437F-46A8-B734-4E433758F9EB}" type="pres">
      <dgm:prSet presAssocID="{7F1B2C4D-8D0B-4BF8-ACE6-23EBB27650D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4796-7BAF-4B97-B030-62D4533C3F10}" type="pres">
      <dgm:prSet presAssocID="{7F1B2C4D-8D0B-4BF8-ACE6-23EBB27650DA}" presName="spNode" presStyleCnt="0"/>
      <dgm:spPr/>
    </dgm:pt>
    <dgm:pt modelId="{46678A29-A1A2-464C-A24E-F2D54DCF34AD}" type="pres">
      <dgm:prSet presAssocID="{6D104AC7-FA4A-4BD8-A89A-07F48469A6C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40E7E005-F7EF-480F-A0B6-6511E1C73E1F}" type="pres">
      <dgm:prSet presAssocID="{CBD6DACA-9F76-4789-A893-FA2AA464BDC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8834-50C3-45E8-8708-B811FCD4DD47}" type="pres">
      <dgm:prSet presAssocID="{CBD6DACA-9F76-4789-A893-FA2AA464BDCE}" presName="spNode" presStyleCnt="0"/>
      <dgm:spPr/>
    </dgm:pt>
    <dgm:pt modelId="{89FBE711-494B-499F-9070-AC3FE93732D9}" type="pres">
      <dgm:prSet presAssocID="{2F20A9F2-B586-4FC9-AAD2-0E2BFF793FD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5E38DEB4-48DD-482B-905F-A223DFCB56BE}" type="pres">
      <dgm:prSet presAssocID="{46004F15-394E-4531-883E-1FC893E251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EAC74-1AF5-4F89-A67F-FECC5B9B9CC2}" type="pres">
      <dgm:prSet presAssocID="{46004F15-394E-4531-883E-1FC893E251D3}" presName="spNode" presStyleCnt="0"/>
      <dgm:spPr/>
    </dgm:pt>
    <dgm:pt modelId="{9D050706-837E-4134-A053-5253FBAD1BF9}" type="pres">
      <dgm:prSet presAssocID="{15A0E42F-F2CB-43EA-87C2-983B781AED9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0753977-D0A4-4F8B-A41B-735C91824987}" type="pres">
      <dgm:prSet presAssocID="{6315FCBD-0DAB-414B-8887-7A5F825BF6B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1E78FA-DF51-42B6-B38C-2DB06C7C1A2F}" type="pres">
      <dgm:prSet presAssocID="{6315FCBD-0DAB-414B-8887-7A5F825BF6B3}" presName="spNode" presStyleCnt="0"/>
      <dgm:spPr/>
    </dgm:pt>
    <dgm:pt modelId="{84C3AE65-B43C-44CC-97EC-297CA8D1AA51}" type="pres">
      <dgm:prSet presAssocID="{A157D132-EBDE-4438-A33A-60C9984DF4D0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27EF8407-B37D-4B8D-8AF7-224742429953}" type="presOf" srcId="{2F20A9F2-B586-4FC9-AAD2-0E2BFF793FDB}" destId="{89FBE711-494B-499F-9070-AC3FE93732D9}" srcOrd="0" destOrd="0" presId="urn:microsoft.com/office/officeart/2005/8/layout/cycle5"/>
    <dgm:cxn modelId="{25DAC867-B600-4556-A69C-11C3FC3A895A}" type="presOf" srcId="{52652687-CDB7-4013-A821-5FF5B8EA3F43}" destId="{67E35E1C-32C0-4452-A57A-DBDC80C0A1BD}" srcOrd="0" destOrd="0" presId="urn:microsoft.com/office/officeart/2005/8/layout/cycle5"/>
    <dgm:cxn modelId="{FBE0BB16-6A11-4857-8161-AEF2523F09E5}" type="presOf" srcId="{7F1B2C4D-8D0B-4BF8-ACE6-23EBB27650DA}" destId="{4D378451-437F-46A8-B734-4E433758F9EB}" srcOrd="0" destOrd="0" presId="urn:microsoft.com/office/officeart/2005/8/layout/cycle5"/>
    <dgm:cxn modelId="{4EBF52BA-BD03-4E83-9B0A-86E39398B601}" srcId="{A9E81C9A-FF2F-4E1F-9945-D4DBADBB980D}" destId="{C9B42257-8BB5-4ED1-AD0E-30E74717F462}" srcOrd="0" destOrd="0" parTransId="{EAF18925-9DA6-4780-9AA8-A9CF8ABA8FA7}" sibTransId="{604AE7DC-D236-40A4-82DD-401F593996FF}"/>
    <dgm:cxn modelId="{A60E87DE-25E1-4E85-98C7-6CDDBFA0D368}" type="presOf" srcId="{C9B42257-8BB5-4ED1-AD0E-30E74717F462}" destId="{F98F30CF-7A20-4FEE-97D3-7CB1A806712F}" srcOrd="0" destOrd="0" presId="urn:microsoft.com/office/officeart/2005/8/layout/cycle5"/>
    <dgm:cxn modelId="{0C897A72-4796-444D-A5EE-BC1318074859}" type="presOf" srcId="{6D104AC7-FA4A-4BD8-A89A-07F48469A6C2}" destId="{46678A29-A1A2-464C-A24E-F2D54DCF34AD}" srcOrd="0" destOrd="0" presId="urn:microsoft.com/office/officeart/2005/8/layout/cycle5"/>
    <dgm:cxn modelId="{0EDD2F3D-D800-4996-BFF3-2B80ECB1E2B6}" srcId="{A9E81C9A-FF2F-4E1F-9945-D4DBADBB980D}" destId="{CBD6DACA-9F76-4789-A893-FA2AA464BDCE}" srcOrd="4" destOrd="0" parTransId="{1EE254D3-4275-495C-8495-7CD30205FEB1}" sibTransId="{2F20A9F2-B586-4FC9-AAD2-0E2BFF793FDB}"/>
    <dgm:cxn modelId="{D55560EF-CF02-450E-BCB5-77AA5B3E732A}" srcId="{A9E81C9A-FF2F-4E1F-9945-D4DBADBB980D}" destId="{52652687-CDB7-4013-A821-5FF5B8EA3F43}" srcOrd="2" destOrd="0" parTransId="{43EC3FFB-A5E3-4ABB-844E-4550161A086A}" sibTransId="{4C7A1A5B-558B-459C-BBF6-765EB95A498E}"/>
    <dgm:cxn modelId="{D952DCA1-662A-4ADD-9234-2A4C65B0DB9C}" srcId="{A9E81C9A-FF2F-4E1F-9945-D4DBADBB980D}" destId="{46004F15-394E-4531-883E-1FC893E251D3}" srcOrd="5" destOrd="0" parTransId="{89CAEA77-B90B-424C-BBA3-72A131F0F338}" sibTransId="{15A0E42F-F2CB-43EA-87C2-983B781AED98}"/>
    <dgm:cxn modelId="{30A2CCC0-B4F6-43D8-9575-1612BE42B65E}" srcId="{A9E81C9A-FF2F-4E1F-9945-D4DBADBB980D}" destId="{7F1B2C4D-8D0B-4BF8-ACE6-23EBB27650DA}" srcOrd="3" destOrd="0" parTransId="{C55C1CB5-0278-4483-A0B2-49AB9A6F5936}" sibTransId="{6D104AC7-FA4A-4BD8-A89A-07F48469A6C2}"/>
    <dgm:cxn modelId="{B27276BF-4A0E-49A2-8329-C62BCAEE3298}" type="presOf" srcId="{A3A8A0DE-A3E0-4D00-807E-BE049F013744}" destId="{FF6A024E-98F3-4B33-8BA4-A969E360AFD0}" srcOrd="0" destOrd="0" presId="urn:microsoft.com/office/officeart/2005/8/layout/cycle5"/>
    <dgm:cxn modelId="{C85DBAFA-8FC2-4336-9178-9D8BC531F759}" type="presOf" srcId="{D9F85D88-E860-4175-A207-B3233ED93E5C}" destId="{AAE6BDEA-1853-4EE4-A26D-1B14FC2D3DE6}" srcOrd="0" destOrd="0" presId="urn:microsoft.com/office/officeart/2005/8/layout/cycle5"/>
    <dgm:cxn modelId="{6530C695-488B-4472-931D-4067310242E6}" type="presOf" srcId="{604AE7DC-D236-40A4-82DD-401F593996FF}" destId="{2A5E483F-BFFB-40D8-823D-1FD12809BBB1}" srcOrd="0" destOrd="0" presId="urn:microsoft.com/office/officeart/2005/8/layout/cycle5"/>
    <dgm:cxn modelId="{C21E3C6C-4CF7-4FF7-B13E-ED372A846345}" type="presOf" srcId="{46004F15-394E-4531-883E-1FC893E251D3}" destId="{5E38DEB4-48DD-482B-905F-A223DFCB56BE}" srcOrd="0" destOrd="0" presId="urn:microsoft.com/office/officeart/2005/8/layout/cycle5"/>
    <dgm:cxn modelId="{9CE7195C-09E2-4B61-9415-DD5A09CF5CC0}" type="presOf" srcId="{6315FCBD-0DAB-414B-8887-7A5F825BF6B3}" destId="{80753977-D0A4-4F8B-A41B-735C91824987}" srcOrd="0" destOrd="0" presId="urn:microsoft.com/office/officeart/2005/8/layout/cycle5"/>
    <dgm:cxn modelId="{99E95C98-D197-4DAE-806A-EB6DFBCB9DCA}" type="presOf" srcId="{CBD6DACA-9F76-4789-A893-FA2AA464BDCE}" destId="{40E7E005-F7EF-480F-A0B6-6511E1C73E1F}" srcOrd="0" destOrd="0" presId="urn:microsoft.com/office/officeart/2005/8/layout/cycle5"/>
    <dgm:cxn modelId="{5680D61F-6FEA-494A-B1D3-17CB9830CB82}" srcId="{A9E81C9A-FF2F-4E1F-9945-D4DBADBB980D}" destId="{D9F85D88-E860-4175-A207-B3233ED93E5C}" srcOrd="1" destOrd="0" parTransId="{1407E4DE-E7EC-44ED-BF16-E225F41C0356}" sibTransId="{A3A8A0DE-A3E0-4D00-807E-BE049F013744}"/>
    <dgm:cxn modelId="{543B9259-91BF-44C0-B560-095C807A9BE0}" type="presOf" srcId="{15A0E42F-F2CB-43EA-87C2-983B781AED98}" destId="{9D050706-837E-4134-A053-5253FBAD1BF9}" srcOrd="0" destOrd="0" presId="urn:microsoft.com/office/officeart/2005/8/layout/cycle5"/>
    <dgm:cxn modelId="{3C52C005-87CF-4FC8-B74C-7EBECCC6E48F}" srcId="{A9E81C9A-FF2F-4E1F-9945-D4DBADBB980D}" destId="{6315FCBD-0DAB-414B-8887-7A5F825BF6B3}" srcOrd="6" destOrd="0" parTransId="{54C5A558-5652-4B63-B135-F54A93F2200D}" sibTransId="{A157D132-EBDE-4438-A33A-60C9984DF4D0}"/>
    <dgm:cxn modelId="{723C9FCE-1CD3-4D60-9D0B-5EF80FBDBADB}" type="presOf" srcId="{A157D132-EBDE-4438-A33A-60C9984DF4D0}" destId="{84C3AE65-B43C-44CC-97EC-297CA8D1AA51}" srcOrd="0" destOrd="0" presId="urn:microsoft.com/office/officeart/2005/8/layout/cycle5"/>
    <dgm:cxn modelId="{83D6E31A-8823-449E-B778-73A732CC915E}" type="presOf" srcId="{A9E81C9A-FF2F-4E1F-9945-D4DBADBB980D}" destId="{7720CDA8-803D-4FBD-A1E0-F8FABE5D2A32}" srcOrd="0" destOrd="0" presId="urn:microsoft.com/office/officeart/2005/8/layout/cycle5"/>
    <dgm:cxn modelId="{4BC7D0A0-F812-4FAD-9B6B-964152B443CA}" type="presOf" srcId="{4C7A1A5B-558B-459C-BBF6-765EB95A498E}" destId="{D4255B6A-C0B4-4995-BC66-495D9F1AA221}" srcOrd="0" destOrd="0" presId="urn:microsoft.com/office/officeart/2005/8/layout/cycle5"/>
    <dgm:cxn modelId="{710B2BEF-07DF-4475-948B-C9D180A1CD20}" type="presParOf" srcId="{7720CDA8-803D-4FBD-A1E0-F8FABE5D2A32}" destId="{F98F30CF-7A20-4FEE-97D3-7CB1A806712F}" srcOrd="0" destOrd="0" presId="urn:microsoft.com/office/officeart/2005/8/layout/cycle5"/>
    <dgm:cxn modelId="{ED42FBC9-DF15-4E4E-9F34-A50216DAD3F8}" type="presParOf" srcId="{7720CDA8-803D-4FBD-A1E0-F8FABE5D2A32}" destId="{E2CE71BE-CD4E-43EE-AE87-2523626D45A3}" srcOrd="1" destOrd="0" presId="urn:microsoft.com/office/officeart/2005/8/layout/cycle5"/>
    <dgm:cxn modelId="{1CE98883-DDE9-4547-9AF1-9E3E397D1690}" type="presParOf" srcId="{7720CDA8-803D-4FBD-A1E0-F8FABE5D2A32}" destId="{2A5E483F-BFFB-40D8-823D-1FD12809BBB1}" srcOrd="2" destOrd="0" presId="urn:microsoft.com/office/officeart/2005/8/layout/cycle5"/>
    <dgm:cxn modelId="{7871874D-A878-4023-AFFC-03EDC6809D5C}" type="presParOf" srcId="{7720CDA8-803D-4FBD-A1E0-F8FABE5D2A32}" destId="{AAE6BDEA-1853-4EE4-A26D-1B14FC2D3DE6}" srcOrd="3" destOrd="0" presId="urn:microsoft.com/office/officeart/2005/8/layout/cycle5"/>
    <dgm:cxn modelId="{798C60EE-5E2A-421F-81C4-B1F7C06903AF}" type="presParOf" srcId="{7720CDA8-803D-4FBD-A1E0-F8FABE5D2A32}" destId="{4865B882-D2B5-46BA-A046-F1AA91FDEF44}" srcOrd="4" destOrd="0" presId="urn:microsoft.com/office/officeart/2005/8/layout/cycle5"/>
    <dgm:cxn modelId="{2FC854AC-E100-40C2-877F-4E117BFB0B3F}" type="presParOf" srcId="{7720CDA8-803D-4FBD-A1E0-F8FABE5D2A32}" destId="{FF6A024E-98F3-4B33-8BA4-A969E360AFD0}" srcOrd="5" destOrd="0" presId="urn:microsoft.com/office/officeart/2005/8/layout/cycle5"/>
    <dgm:cxn modelId="{40266609-F112-4A6C-96AE-D8CFC2615052}" type="presParOf" srcId="{7720CDA8-803D-4FBD-A1E0-F8FABE5D2A32}" destId="{67E35E1C-32C0-4452-A57A-DBDC80C0A1BD}" srcOrd="6" destOrd="0" presId="urn:microsoft.com/office/officeart/2005/8/layout/cycle5"/>
    <dgm:cxn modelId="{F89F33C6-601C-44E1-9C66-1AEE837D4812}" type="presParOf" srcId="{7720CDA8-803D-4FBD-A1E0-F8FABE5D2A32}" destId="{8ACAB648-6F65-4D84-8309-3556052C6E90}" srcOrd="7" destOrd="0" presId="urn:microsoft.com/office/officeart/2005/8/layout/cycle5"/>
    <dgm:cxn modelId="{C959C240-9043-46A7-91E3-F956B7AC3969}" type="presParOf" srcId="{7720CDA8-803D-4FBD-A1E0-F8FABE5D2A32}" destId="{D4255B6A-C0B4-4995-BC66-495D9F1AA221}" srcOrd="8" destOrd="0" presId="urn:microsoft.com/office/officeart/2005/8/layout/cycle5"/>
    <dgm:cxn modelId="{D62873B0-BD1F-4B8B-987E-6F8220F677B2}" type="presParOf" srcId="{7720CDA8-803D-4FBD-A1E0-F8FABE5D2A32}" destId="{4D378451-437F-46A8-B734-4E433758F9EB}" srcOrd="9" destOrd="0" presId="urn:microsoft.com/office/officeart/2005/8/layout/cycle5"/>
    <dgm:cxn modelId="{04A77229-18CB-4FCE-983D-36EB8EFC64C8}" type="presParOf" srcId="{7720CDA8-803D-4FBD-A1E0-F8FABE5D2A32}" destId="{47234796-7BAF-4B97-B030-62D4533C3F10}" srcOrd="10" destOrd="0" presId="urn:microsoft.com/office/officeart/2005/8/layout/cycle5"/>
    <dgm:cxn modelId="{6CAA2B16-877C-4BCD-B0C3-0156019B2CED}" type="presParOf" srcId="{7720CDA8-803D-4FBD-A1E0-F8FABE5D2A32}" destId="{46678A29-A1A2-464C-A24E-F2D54DCF34AD}" srcOrd="11" destOrd="0" presId="urn:microsoft.com/office/officeart/2005/8/layout/cycle5"/>
    <dgm:cxn modelId="{3ED93FB4-58D9-4A71-9F52-84AA15C63786}" type="presParOf" srcId="{7720CDA8-803D-4FBD-A1E0-F8FABE5D2A32}" destId="{40E7E005-F7EF-480F-A0B6-6511E1C73E1F}" srcOrd="12" destOrd="0" presId="urn:microsoft.com/office/officeart/2005/8/layout/cycle5"/>
    <dgm:cxn modelId="{EE08043D-4A2A-4C3C-8469-18AE2A92FE5B}" type="presParOf" srcId="{7720CDA8-803D-4FBD-A1E0-F8FABE5D2A32}" destId="{EEC38834-50C3-45E8-8708-B811FCD4DD47}" srcOrd="13" destOrd="0" presId="urn:microsoft.com/office/officeart/2005/8/layout/cycle5"/>
    <dgm:cxn modelId="{FD977ADE-8EAC-44BF-AC63-01A3FA43426B}" type="presParOf" srcId="{7720CDA8-803D-4FBD-A1E0-F8FABE5D2A32}" destId="{89FBE711-494B-499F-9070-AC3FE93732D9}" srcOrd="14" destOrd="0" presId="urn:microsoft.com/office/officeart/2005/8/layout/cycle5"/>
    <dgm:cxn modelId="{1D35E555-5F75-44F0-9C08-90D3D4579718}" type="presParOf" srcId="{7720CDA8-803D-4FBD-A1E0-F8FABE5D2A32}" destId="{5E38DEB4-48DD-482B-905F-A223DFCB56BE}" srcOrd="15" destOrd="0" presId="urn:microsoft.com/office/officeart/2005/8/layout/cycle5"/>
    <dgm:cxn modelId="{824E37A6-2AB9-4DD4-B55F-83ED2B7941D7}" type="presParOf" srcId="{7720CDA8-803D-4FBD-A1E0-F8FABE5D2A32}" destId="{339EAC74-1AF5-4F89-A67F-FECC5B9B9CC2}" srcOrd="16" destOrd="0" presId="urn:microsoft.com/office/officeart/2005/8/layout/cycle5"/>
    <dgm:cxn modelId="{E68108A0-5129-48E3-8C90-3ADA1A0CC57C}" type="presParOf" srcId="{7720CDA8-803D-4FBD-A1E0-F8FABE5D2A32}" destId="{9D050706-837E-4134-A053-5253FBAD1BF9}" srcOrd="17" destOrd="0" presId="urn:microsoft.com/office/officeart/2005/8/layout/cycle5"/>
    <dgm:cxn modelId="{4AD95017-883C-413B-8B76-4D465A6CE218}" type="presParOf" srcId="{7720CDA8-803D-4FBD-A1E0-F8FABE5D2A32}" destId="{80753977-D0A4-4F8B-A41B-735C91824987}" srcOrd="18" destOrd="0" presId="urn:microsoft.com/office/officeart/2005/8/layout/cycle5"/>
    <dgm:cxn modelId="{A548575F-8CA3-479B-AC5B-CB784BDD472C}" type="presParOf" srcId="{7720CDA8-803D-4FBD-A1E0-F8FABE5D2A32}" destId="{A41E78FA-DF51-42B6-B38C-2DB06C7C1A2F}" srcOrd="19" destOrd="0" presId="urn:microsoft.com/office/officeart/2005/8/layout/cycle5"/>
    <dgm:cxn modelId="{B815EE92-2AD1-47ED-9999-61C3DBE7F98B}" type="presParOf" srcId="{7720CDA8-803D-4FBD-A1E0-F8FABE5D2A32}" destId="{84C3AE65-B43C-44CC-97EC-297CA8D1AA51}" srcOrd="20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9E81C9A-FF2F-4E1F-9945-D4DBADBB980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42257-8BB5-4ED1-AD0E-30E74717F46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Business Understanding</a:t>
          </a:r>
          <a:endParaRPr lang="en-US" baseline="0" dirty="0">
            <a:solidFill>
              <a:schemeClr val="tx1"/>
            </a:solidFill>
          </a:endParaRPr>
        </a:p>
      </dgm:t>
    </dgm:pt>
    <dgm:pt modelId="{EAF18925-9DA6-4780-9AA8-A9CF8ABA8FA7}" type="parTrans" cxnId="{4EBF52BA-BD03-4E83-9B0A-86E39398B601}">
      <dgm:prSet/>
      <dgm:spPr/>
      <dgm:t>
        <a:bodyPr/>
        <a:lstStyle/>
        <a:p>
          <a:endParaRPr lang="en-US"/>
        </a:p>
      </dgm:t>
    </dgm:pt>
    <dgm:pt modelId="{604AE7DC-D236-40A4-82DD-401F593996FF}" type="sibTrans" cxnId="{4EBF52BA-BD03-4E83-9B0A-86E39398B601}">
      <dgm:prSet/>
      <dgm:spPr/>
      <dgm:t>
        <a:bodyPr/>
        <a:lstStyle/>
        <a:p>
          <a:endParaRPr lang="en-US"/>
        </a:p>
      </dgm:t>
    </dgm:pt>
    <dgm:pt modelId="{52652687-CDB7-4013-A821-5FF5B8EA3F4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Clean &amp; Integrate Data</a:t>
          </a:r>
          <a:endParaRPr lang="en-US" baseline="0" dirty="0">
            <a:solidFill>
              <a:schemeClr val="tx1"/>
            </a:solidFill>
          </a:endParaRPr>
        </a:p>
      </dgm:t>
    </dgm:pt>
    <dgm:pt modelId="{43EC3FFB-A5E3-4ABB-844E-4550161A086A}" type="parTrans" cxnId="{D55560EF-CF02-450E-BCB5-77AA5B3E732A}">
      <dgm:prSet/>
      <dgm:spPr/>
      <dgm:t>
        <a:bodyPr/>
        <a:lstStyle/>
        <a:p>
          <a:endParaRPr lang="en-US"/>
        </a:p>
      </dgm:t>
    </dgm:pt>
    <dgm:pt modelId="{4C7A1A5B-558B-459C-BBF6-765EB95A498E}" type="sibTrans" cxnId="{D55560EF-CF02-450E-BCB5-77AA5B3E732A}">
      <dgm:prSet/>
      <dgm:spPr/>
      <dgm:t>
        <a:bodyPr/>
        <a:lstStyle/>
        <a:p>
          <a:endParaRPr lang="en-US"/>
        </a:p>
      </dgm:t>
    </dgm:pt>
    <dgm:pt modelId="{7F1B2C4D-8D0B-4BF8-ACE6-23EBB27650D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Analysis (explore, model, etc.)</a:t>
          </a:r>
          <a:endParaRPr lang="en-US" baseline="0" dirty="0">
            <a:solidFill>
              <a:schemeClr val="tx1"/>
            </a:solidFill>
          </a:endParaRPr>
        </a:p>
      </dgm:t>
    </dgm:pt>
    <dgm:pt modelId="{C55C1CB5-0278-4483-A0B2-49AB9A6F5936}" type="parTrans" cxnId="{30A2CCC0-B4F6-43D8-9575-1612BE42B65E}">
      <dgm:prSet/>
      <dgm:spPr/>
      <dgm:t>
        <a:bodyPr/>
        <a:lstStyle/>
        <a:p>
          <a:endParaRPr lang="en-US"/>
        </a:p>
      </dgm:t>
    </dgm:pt>
    <dgm:pt modelId="{6D104AC7-FA4A-4BD8-A89A-07F48469A6C2}" type="sibTrans" cxnId="{30A2CCC0-B4F6-43D8-9575-1612BE42B65E}">
      <dgm:prSet/>
      <dgm:spPr/>
      <dgm:t>
        <a:bodyPr/>
        <a:lstStyle/>
        <a:p>
          <a:endParaRPr lang="en-US"/>
        </a:p>
      </dgm:t>
    </dgm:pt>
    <dgm:pt modelId="{CBD6DACA-9F76-4789-A893-FA2AA464BDCE}">
      <dgm:prSet phldrT="[Text]"/>
      <dgm:spPr>
        <a:solidFill>
          <a:srgbClr val="FFFF00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Validate &amp; Test</a:t>
          </a:r>
          <a:endParaRPr lang="en-US" baseline="0" dirty="0">
            <a:solidFill>
              <a:schemeClr val="tx1"/>
            </a:solidFill>
          </a:endParaRPr>
        </a:p>
      </dgm:t>
    </dgm:pt>
    <dgm:pt modelId="{1EE254D3-4275-495C-8495-7CD30205FEB1}" type="parTrans" cxnId="{0EDD2F3D-D800-4996-BFF3-2B80ECB1E2B6}">
      <dgm:prSet/>
      <dgm:spPr/>
      <dgm:t>
        <a:bodyPr/>
        <a:lstStyle/>
        <a:p>
          <a:endParaRPr lang="en-US"/>
        </a:p>
      </dgm:t>
    </dgm:pt>
    <dgm:pt modelId="{2F20A9F2-B586-4FC9-AAD2-0E2BFF793FDB}" type="sibTrans" cxnId="{0EDD2F3D-D800-4996-BFF3-2B80ECB1E2B6}">
      <dgm:prSet/>
      <dgm:spPr/>
      <dgm:t>
        <a:bodyPr/>
        <a:lstStyle/>
        <a:p>
          <a:endParaRPr lang="en-US"/>
        </a:p>
      </dgm:t>
    </dgm:pt>
    <dgm:pt modelId="{D9F85D88-E860-4175-A207-B3233ED93E5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Extract &amp; Understand Data</a:t>
          </a:r>
          <a:endParaRPr lang="en-US" baseline="0" dirty="0">
            <a:solidFill>
              <a:schemeClr val="tx1"/>
            </a:solidFill>
          </a:endParaRPr>
        </a:p>
      </dgm:t>
    </dgm:pt>
    <dgm:pt modelId="{1407E4DE-E7EC-44ED-BF16-E225F41C0356}" type="parTrans" cxnId="{5680D61F-6FEA-494A-B1D3-17CB9830CB82}">
      <dgm:prSet/>
      <dgm:spPr/>
      <dgm:t>
        <a:bodyPr/>
        <a:lstStyle/>
        <a:p>
          <a:endParaRPr lang="en-US"/>
        </a:p>
      </dgm:t>
    </dgm:pt>
    <dgm:pt modelId="{A3A8A0DE-A3E0-4D00-807E-BE049F013744}" type="sibTrans" cxnId="{5680D61F-6FEA-494A-B1D3-17CB9830CB82}">
      <dgm:prSet/>
      <dgm:spPr/>
      <dgm:t>
        <a:bodyPr/>
        <a:lstStyle/>
        <a:p>
          <a:endParaRPr lang="en-US"/>
        </a:p>
      </dgm:t>
    </dgm:pt>
    <dgm:pt modelId="{46004F15-394E-4531-883E-1FC893E251D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Visualize, Present</a:t>
          </a:r>
          <a:endParaRPr lang="en-US" baseline="0" dirty="0">
            <a:solidFill>
              <a:schemeClr val="tx1"/>
            </a:solidFill>
          </a:endParaRPr>
        </a:p>
      </dgm:t>
    </dgm:pt>
    <dgm:pt modelId="{89CAEA77-B90B-424C-BBA3-72A131F0F338}" type="parTrans" cxnId="{D952DCA1-662A-4ADD-9234-2A4C65B0DB9C}">
      <dgm:prSet/>
      <dgm:spPr/>
      <dgm:t>
        <a:bodyPr/>
        <a:lstStyle/>
        <a:p>
          <a:endParaRPr lang="en-US"/>
        </a:p>
      </dgm:t>
    </dgm:pt>
    <dgm:pt modelId="{15A0E42F-F2CB-43EA-87C2-983B781AED98}" type="sibTrans" cxnId="{D952DCA1-662A-4ADD-9234-2A4C65B0DB9C}">
      <dgm:prSet/>
      <dgm:spPr/>
      <dgm:t>
        <a:bodyPr/>
        <a:lstStyle/>
        <a:p>
          <a:endParaRPr lang="en-US"/>
        </a:p>
      </dgm:t>
    </dgm:pt>
    <dgm:pt modelId="{6315FCBD-0DAB-414B-8887-7A5F825BF6B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Operationalize</a:t>
          </a:r>
          <a:endParaRPr lang="en-US" baseline="0" dirty="0">
            <a:solidFill>
              <a:schemeClr val="tx1"/>
            </a:solidFill>
          </a:endParaRPr>
        </a:p>
      </dgm:t>
    </dgm:pt>
    <dgm:pt modelId="{54C5A558-5652-4B63-B135-F54A93F2200D}" type="parTrans" cxnId="{3C52C005-87CF-4FC8-B74C-7EBECCC6E48F}">
      <dgm:prSet/>
      <dgm:spPr/>
      <dgm:t>
        <a:bodyPr/>
        <a:lstStyle/>
        <a:p>
          <a:endParaRPr lang="en-US"/>
        </a:p>
      </dgm:t>
    </dgm:pt>
    <dgm:pt modelId="{A157D132-EBDE-4438-A33A-60C9984DF4D0}" type="sibTrans" cxnId="{3C52C005-87CF-4FC8-B74C-7EBECCC6E48F}">
      <dgm:prSet/>
      <dgm:spPr/>
      <dgm:t>
        <a:bodyPr/>
        <a:lstStyle/>
        <a:p>
          <a:endParaRPr lang="en-US"/>
        </a:p>
      </dgm:t>
    </dgm:pt>
    <dgm:pt modelId="{7720CDA8-803D-4FBD-A1E0-F8FABE5D2A32}" type="pres">
      <dgm:prSet presAssocID="{A9E81C9A-FF2F-4E1F-9945-D4DBADBB980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F30CF-7A20-4FEE-97D3-7CB1A806712F}" type="pres">
      <dgm:prSet presAssocID="{C9B42257-8BB5-4ED1-AD0E-30E74717F46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71BE-CD4E-43EE-AE87-2523626D45A3}" type="pres">
      <dgm:prSet presAssocID="{C9B42257-8BB5-4ED1-AD0E-30E74717F462}" presName="spNode" presStyleCnt="0"/>
      <dgm:spPr/>
    </dgm:pt>
    <dgm:pt modelId="{2A5E483F-BFFB-40D8-823D-1FD12809BBB1}" type="pres">
      <dgm:prSet presAssocID="{604AE7DC-D236-40A4-82DD-401F593996F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AE6BDEA-1853-4EE4-A26D-1B14FC2D3DE6}" type="pres">
      <dgm:prSet presAssocID="{D9F85D88-E860-4175-A207-B3233ED93E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5B882-D2B5-46BA-A046-F1AA91FDEF44}" type="pres">
      <dgm:prSet presAssocID="{D9F85D88-E860-4175-A207-B3233ED93E5C}" presName="spNode" presStyleCnt="0"/>
      <dgm:spPr/>
    </dgm:pt>
    <dgm:pt modelId="{FF6A024E-98F3-4B33-8BA4-A969E360AFD0}" type="pres">
      <dgm:prSet presAssocID="{A3A8A0DE-A3E0-4D00-807E-BE049F013744}" presName="sibTrans" presStyleLbl="sibTrans1D1" presStyleIdx="1" presStyleCnt="7"/>
      <dgm:spPr/>
      <dgm:t>
        <a:bodyPr/>
        <a:lstStyle/>
        <a:p>
          <a:endParaRPr lang="en-US"/>
        </a:p>
      </dgm:t>
    </dgm:pt>
    <dgm:pt modelId="{67E35E1C-32C0-4452-A57A-DBDC80C0A1BD}" type="pres">
      <dgm:prSet presAssocID="{52652687-CDB7-4013-A821-5FF5B8EA3F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B648-6F65-4D84-8309-3556052C6E90}" type="pres">
      <dgm:prSet presAssocID="{52652687-CDB7-4013-A821-5FF5B8EA3F43}" presName="spNode" presStyleCnt="0"/>
      <dgm:spPr/>
    </dgm:pt>
    <dgm:pt modelId="{D4255B6A-C0B4-4995-BC66-495D9F1AA221}" type="pres">
      <dgm:prSet presAssocID="{4C7A1A5B-558B-459C-BBF6-765EB95A498E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D378451-437F-46A8-B734-4E433758F9EB}" type="pres">
      <dgm:prSet presAssocID="{7F1B2C4D-8D0B-4BF8-ACE6-23EBB27650D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4796-7BAF-4B97-B030-62D4533C3F10}" type="pres">
      <dgm:prSet presAssocID="{7F1B2C4D-8D0B-4BF8-ACE6-23EBB27650DA}" presName="spNode" presStyleCnt="0"/>
      <dgm:spPr/>
    </dgm:pt>
    <dgm:pt modelId="{46678A29-A1A2-464C-A24E-F2D54DCF34AD}" type="pres">
      <dgm:prSet presAssocID="{6D104AC7-FA4A-4BD8-A89A-07F48469A6C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40E7E005-F7EF-480F-A0B6-6511E1C73E1F}" type="pres">
      <dgm:prSet presAssocID="{CBD6DACA-9F76-4789-A893-FA2AA464BDC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8834-50C3-45E8-8708-B811FCD4DD47}" type="pres">
      <dgm:prSet presAssocID="{CBD6DACA-9F76-4789-A893-FA2AA464BDCE}" presName="spNode" presStyleCnt="0"/>
      <dgm:spPr/>
    </dgm:pt>
    <dgm:pt modelId="{89FBE711-494B-499F-9070-AC3FE93732D9}" type="pres">
      <dgm:prSet presAssocID="{2F20A9F2-B586-4FC9-AAD2-0E2BFF793FD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5E38DEB4-48DD-482B-905F-A223DFCB56BE}" type="pres">
      <dgm:prSet presAssocID="{46004F15-394E-4531-883E-1FC893E251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EAC74-1AF5-4F89-A67F-FECC5B9B9CC2}" type="pres">
      <dgm:prSet presAssocID="{46004F15-394E-4531-883E-1FC893E251D3}" presName="spNode" presStyleCnt="0"/>
      <dgm:spPr/>
    </dgm:pt>
    <dgm:pt modelId="{9D050706-837E-4134-A053-5253FBAD1BF9}" type="pres">
      <dgm:prSet presAssocID="{15A0E42F-F2CB-43EA-87C2-983B781AED9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0753977-D0A4-4F8B-A41B-735C91824987}" type="pres">
      <dgm:prSet presAssocID="{6315FCBD-0DAB-414B-8887-7A5F825BF6B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1E78FA-DF51-42B6-B38C-2DB06C7C1A2F}" type="pres">
      <dgm:prSet presAssocID="{6315FCBD-0DAB-414B-8887-7A5F825BF6B3}" presName="spNode" presStyleCnt="0"/>
      <dgm:spPr/>
    </dgm:pt>
    <dgm:pt modelId="{84C3AE65-B43C-44CC-97EC-297CA8D1AA51}" type="pres">
      <dgm:prSet presAssocID="{A157D132-EBDE-4438-A33A-60C9984DF4D0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B81AF231-561B-4F7B-8CB8-ACA3F2673D28}" type="presOf" srcId="{604AE7DC-D236-40A4-82DD-401F593996FF}" destId="{2A5E483F-BFFB-40D8-823D-1FD12809BBB1}" srcOrd="0" destOrd="0" presId="urn:microsoft.com/office/officeart/2005/8/layout/cycle5"/>
    <dgm:cxn modelId="{30A2CCC0-B4F6-43D8-9575-1612BE42B65E}" srcId="{A9E81C9A-FF2F-4E1F-9945-D4DBADBB980D}" destId="{7F1B2C4D-8D0B-4BF8-ACE6-23EBB27650DA}" srcOrd="3" destOrd="0" parTransId="{C55C1CB5-0278-4483-A0B2-49AB9A6F5936}" sibTransId="{6D104AC7-FA4A-4BD8-A89A-07F48469A6C2}"/>
    <dgm:cxn modelId="{EB3C94DE-E412-4A96-9FB1-17278F447D50}" type="presOf" srcId="{4C7A1A5B-558B-459C-BBF6-765EB95A498E}" destId="{D4255B6A-C0B4-4995-BC66-495D9F1AA221}" srcOrd="0" destOrd="0" presId="urn:microsoft.com/office/officeart/2005/8/layout/cycle5"/>
    <dgm:cxn modelId="{0EDD2F3D-D800-4996-BFF3-2B80ECB1E2B6}" srcId="{A9E81C9A-FF2F-4E1F-9945-D4DBADBB980D}" destId="{CBD6DACA-9F76-4789-A893-FA2AA464BDCE}" srcOrd="4" destOrd="0" parTransId="{1EE254D3-4275-495C-8495-7CD30205FEB1}" sibTransId="{2F20A9F2-B586-4FC9-AAD2-0E2BFF793FDB}"/>
    <dgm:cxn modelId="{5BEB091E-5297-4DBD-9441-200A8471A1FA}" type="presOf" srcId="{C9B42257-8BB5-4ED1-AD0E-30E74717F462}" destId="{F98F30CF-7A20-4FEE-97D3-7CB1A806712F}" srcOrd="0" destOrd="0" presId="urn:microsoft.com/office/officeart/2005/8/layout/cycle5"/>
    <dgm:cxn modelId="{3DA5CCA5-4C9D-40D0-89EA-268CD8366EA9}" type="presOf" srcId="{6D104AC7-FA4A-4BD8-A89A-07F48469A6C2}" destId="{46678A29-A1A2-464C-A24E-F2D54DCF34AD}" srcOrd="0" destOrd="0" presId="urn:microsoft.com/office/officeart/2005/8/layout/cycle5"/>
    <dgm:cxn modelId="{32464E22-1395-4E52-AD68-2EB5B9377A50}" type="presOf" srcId="{A9E81C9A-FF2F-4E1F-9945-D4DBADBB980D}" destId="{7720CDA8-803D-4FBD-A1E0-F8FABE5D2A32}" srcOrd="0" destOrd="0" presId="urn:microsoft.com/office/officeart/2005/8/layout/cycle5"/>
    <dgm:cxn modelId="{D55560EF-CF02-450E-BCB5-77AA5B3E732A}" srcId="{A9E81C9A-FF2F-4E1F-9945-D4DBADBB980D}" destId="{52652687-CDB7-4013-A821-5FF5B8EA3F43}" srcOrd="2" destOrd="0" parTransId="{43EC3FFB-A5E3-4ABB-844E-4550161A086A}" sibTransId="{4C7A1A5B-558B-459C-BBF6-765EB95A498E}"/>
    <dgm:cxn modelId="{CB3F1915-4BB6-4412-A20C-292353B99018}" type="presOf" srcId="{52652687-CDB7-4013-A821-5FF5B8EA3F43}" destId="{67E35E1C-32C0-4452-A57A-DBDC80C0A1BD}" srcOrd="0" destOrd="0" presId="urn:microsoft.com/office/officeart/2005/8/layout/cycle5"/>
    <dgm:cxn modelId="{5CEAE619-6842-48B6-B375-2CC8F504F139}" type="presOf" srcId="{2F20A9F2-B586-4FC9-AAD2-0E2BFF793FDB}" destId="{89FBE711-494B-499F-9070-AC3FE93732D9}" srcOrd="0" destOrd="0" presId="urn:microsoft.com/office/officeart/2005/8/layout/cycle5"/>
    <dgm:cxn modelId="{05CD6DED-96AF-4C45-96E4-170E4673065E}" type="presOf" srcId="{A157D132-EBDE-4438-A33A-60C9984DF4D0}" destId="{84C3AE65-B43C-44CC-97EC-297CA8D1AA51}" srcOrd="0" destOrd="0" presId="urn:microsoft.com/office/officeart/2005/8/layout/cycle5"/>
    <dgm:cxn modelId="{CF3565D3-0673-4346-A0D6-5F290222FA3B}" type="presOf" srcId="{7F1B2C4D-8D0B-4BF8-ACE6-23EBB27650DA}" destId="{4D378451-437F-46A8-B734-4E433758F9EB}" srcOrd="0" destOrd="0" presId="urn:microsoft.com/office/officeart/2005/8/layout/cycle5"/>
    <dgm:cxn modelId="{3C52C005-87CF-4FC8-B74C-7EBECCC6E48F}" srcId="{A9E81C9A-FF2F-4E1F-9945-D4DBADBB980D}" destId="{6315FCBD-0DAB-414B-8887-7A5F825BF6B3}" srcOrd="6" destOrd="0" parTransId="{54C5A558-5652-4B63-B135-F54A93F2200D}" sibTransId="{A157D132-EBDE-4438-A33A-60C9984DF4D0}"/>
    <dgm:cxn modelId="{5680D61F-6FEA-494A-B1D3-17CB9830CB82}" srcId="{A9E81C9A-FF2F-4E1F-9945-D4DBADBB980D}" destId="{D9F85D88-E860-4175-A207-B3233ED93E5C}" srcOrd="1" destOrd="0" parTransId="{1407E4DE-E7EC-44ED-BF16-E225F41C0356}" sibTransId="{A3A8A0DE-A3E0-4D00-807E-BE049F013744}"/>
    <dgm:cxn modelId="{4EBF52BA-BD03-4E83-9B0A-86E39398B601}" srcId="{A9E81C9A-FF2F-4E1F-9945-D4DBADBB980D}" destId="{C9B42257-8BB5-4ED1-AD0E-30E74717F462}" srcOrd="0" destOrd="0" parTransId="{EAF18925-9DA6-4780-9AA8-A9CF8ABA8FA7}" sibTransId="{604AE7DC-D236-40A4-82DD-401F593996FF}"/>
    <dgm:cxn modelId="{D952DCA1-662A-4ADD-9234-2A4C65B0DB9C}" srcId="{A9E81C9A-FF2F-4E1F-9945-D4DBADBB980D}" destId="{46004F15-394E-4531-883E-1FC893E251D3}" srcOrd="5" destOrd="0" parTransId="{89CAEA77-B90B-424C-BBA3-72A131F0F338}" sibTransId="{15A0E42F-F2CB-43EA-87C2-983B781AED98}"/>
    <dgm:cxn modelId="{1A656F66-1A1D-484D-9725-D26BC7A32F52}" type="presOf" srcId="{46004F15-394E-4531-883E-1FC893E251D3}" destId="{5E38DEB4-48DD-482B-905F-A223DFCB56BE}" srcOrd="0" destOrd="0" presId="urn:microsoft.com/office/officeart/2005/8/layout/cycle5"/>
    <dgm:cxn modelId="{172E14F6-FBB8-4D50-956F-BE96B2D626BE}" type="presOf" srcId="{A3A8A0DE-A3E0-4D00-807E-BE049F013744}" destId="{FF6A024E-98F3-4B33-8BA4-A969E360AFD0}" srcOrd="0" destOrd="0" presId="urn:microsoft.com/office/officeart/2005/8/layout/cycle5"/>
    <dgm:cxn modelId="{F46C018D-B768-433B-BBC3-413714CC3CD8}" type="presOf" srcId="{CBD6DACA-9F76-4789-A893-FA2AA464BDCE}" destId="{40E7E005-F7EF-480F-A0B6-6511E1C73E1F}" srcOrd="0" destOrd="0" presId="urn:microsoft.com/office/officeart/2005/8/layout/cycle5"/>
    <dgm:cxn modelId="{47D8231D-64F1-479B-B9FD-9FA221202D3E}" type="presOf" srcId="{15A0E42F-F2CB-43EA-87C2-983B781AED98}" destId="{9D050706-837E-4134-A053-5253FBAD1BF9}" srcOrd="0" destOrd="0" presId="urn:microsoft.com/office/officeart/2005/8/layout/cycle5"/>
    <dgm:cxn modelId="{48E55B8D-7DDB-4BA8-AB64-9F325FCE8259}" type="presOf" srcId="{6315FCBD-0DAB-414B-8887-7A5F825BF6B3}" destId="{80753977-D0A4-4F8B-A41B-735C91824987}" srcOrd="0" destOrd="0" presId="urn:microsoft.com/office/officeart/2005/8/layout/cycle5"/>
    <dgm:cxn modelId="{923518E5-539C-4C56-BAE8-84E6EEB45221}" type="presOf" srcId="{D9F85D88-E860-4175-A207-B3233ED93E5C}" destId="{AAE6BDEA-1853-4EE4-A26D-1B14FC2D3DE6}" srcOrd="0" destOrd="0" presId="urn:microsoft.com/office/officeart/2005/8/layout/cycle5"/>
    <dgm:cxn modelId="{EFA1B15F-ED7A-45B3-8D90-56AE0D4FC005}" type="presParOf" srcId="{7720CDA8-803D-4FBD-A1E0-F8FABE5D2A32}" destId="{F98F30CF-7A20-4FEE-97D3-7CB1A806712F}" srcOrd="0" destOrd="0" presId="urn:microsoft.com/office/officeart/2005/8/layout/cycle5"/>
    <dgm:cxn modelId="{2EA83026-DD4C-4113-B98F-162BEBB8B533}" type="presParOf" srcId="{7720CDA8-803D-4FBD-A1E0-F8FABE5D2A32}" destId="{E2CE71BE-CD4E-43EE-AE87-2523626D45A3}" srcOrd="1" destOrd="0" presId="urn:microsoft.com/office/officeart/2005/8/layout/cycle5"/>
    <dgm:cxn modelId="{1C4635BB-779E-477E-8404-14653CA6A7B7}" type="presParOf" srcId="{7720CDA8-803D-4FBD-A1E0-F8FABE5D2A32}" destId="{2A5E483F-BFFB-40D8-823D-1FD12809BBB1}" srcOrd="2" destOrd="0" presId="urn:microsoft.com/office/officeart/2005/8/layout/cycle5"/>
    <dgm:cxn modelId="{BA00AAFB-DE4B-43D4-99BA-A735009657E0}" type="presParOf" srcId="{7720CDA8-803D-4FBD-A1E0-F8FABE5D2A32}" destId="{AAE6BDEA-1853-4EE4-A26D-1B14FC2D3DE6}" srcOrd="3" destOrd="0" presId="urn:microsoft.com/office/officeart/2005/8/layout/cycle5"/>
    <dgm:cxn modelId="{183DDABE-E4C0-43F9-AD16-DB17CF09F1D4}" type="presParOf" srcId="{7720CDA8-803D-4FBD-A1E0-F8FABE5D2A32}" destId="{4865B882-D2B5-46BA-A046-F1AA91FDEF44}" srcOrd="4" destOrd="0" presId="urn:microsoft.com/office/officeart/2005/8/layout/cycle5"/>
    <dgm:cxn modelId="{88DC6F4D-64A7-4D40-A9BA-5D0117E8E89B}" type="presParOf" srcId="{7720CDA8-803D-4FBD-A1E0-F8FABE5D2A32}" destId="{FF6A024E-98F3-4B33-8BA4-A969E360AFD0}" srcOrd="5" destOrd="0" presId="urn:microsoft.com/office/officeart/2005/8/layout/cycle5"/>
    <dgm:cxn modelId="{892C0F5C-6BA2-4E29-B0C9-D5731D19385B}" type="presParOf" srcId="{7720CDA8-803D-4FBD-A1E0-F8FABE5D2A32}" destId="{67E35E1C-32C0-4452-A57A-DBDC80C0A1BD}" srcOrd="6" destOrd="0" presId="urn:microsoft.com/office/officeart/2005/8/layout/cycle5"/>
    <dgm:cxn modelId="{ED42876F-76BB-4525-8B26-E70A88E8DF31}" type="presParOf" srcId="{7720CDA8-803D-4FBD-A1E0-F8FABE5D2A32}" destId="{8ACAB648-6F65-4D84-8309-3556052C6E90}" srcOrd="7" destOrd="0" presId="urn:microsoft.com/office/officeart/2005/8/layout/cycle5"/>
    <dgm:cxn modelId="{680CF979-E42C-4A83-BDFD-CE9B5B27F9C5}" type="presParOf" srcId="{7720CDA8-803D-4FBD-A1E0-F8FABE5D2A32}" destId="{D4255B6A-C0B4-4995-BC66-495D9F1AA221}" srcOrd="8" destOrd="0" presId="urn:microsoft.com/office/officeart/2005/8/layout/cycle5"/>
    <dgm:cxn modelId="{AA3F349B-66CB-4826-84D3-2F158CA2EDB6}" type="presParOf" srcId="{7720CDA8-803D-4FBD-A1E0-F8FABE5D2A32}" destId="{4D378451-437F-46A8-B734-4E433758F9EB}" srcOrd="9" destOrd="0" presId="urn:microsoft.com/office/officeart/2005/8/layout/cycle5"/>
    <dgm:cxn modelId="{11102362-D6AD-480F-8E33-11280CCBC007}" type="presParOf" srcId="{7720CDA8-803D-4FBD-A1E0-F8FABE5D2A32}" destId="{47234796-7BAF-4B97-B030-62D4533C3F10}" srcOrd="10" destOrd="0" presId="urn:microsoft.com/office/officeart/2005/8/layout/cycle5"/>
    <dgm:cxn modelId="{23BA8EE7-146B-485E-B87E-F7071EA5ECAF}" type="presParOf" srcId="{7720CDA8-803D-4FBD-A1E0-F8FABE5D2A32}" destId="{46678A29-A1A2-464C-A24E-F2D54DCF34AD}" srcOrd="11" destOrd="0" presId="urn:microsoft.com/office/officeart/2005/8/layout/cycle5"/>
    <dgm:cxn modelId="{2DCC380A-BBBA-4881-B154-91B3889E2BE6}" type="presParOf" srcId="{7720CDA8-803D-4FBD-A1E0-F8FABE5D2A32}" destId="{40E7E005-F7EF-480F-A0B6-6511E1C73E1F}" srcOrd="12" destOrd="0" presId="urn:microsoft.com/office/officeart/2005/8/layout/cycle5"/>
    <dgm:cxn modelId="{FC0308E3-2152-486F-BB2A-45B5619353E2}" type="presParOf" srcId="{7720CDA8-803D-4FBD-A1E0-F8FABE5D2A32}" destId="{EEC38834-50C3-45E8-8708-B811FCD4DD47}" srcOrd="13" destOrd="0" presId="urn:microsoft.com/office/officeart/2005/8/layout/cycle5"/>
    <dgm:cxn modelId="{FE9E25AF-F966-4930-9754-21E5978CA946}" type="presParOf" srcId="{7720CDA8-803D-4FBD-A1E0-F8FABE5D2A32}" destId="{89FBE711-494B-499F-9070-AC3FE93732D9}" srcOrd="14" destOrd="0" presId="urn:microsoft.com/office/officeart/2005/8/layout/cycle5"/>
    <dgm:cxn modelId="{02933E18-87A4-4D23-A7D8-D7DFE857B2D8}" type="presParOf" srcId="{7720CDA8-803D-4FBD-A1E0-F8FABE5D2A32}" destId="{5E38DEB4-48DD-482B-905F-A223DFCB56BE}" srcOrd="15" destOrd="0" presId="urn:microsoft.com/office/officeart/2005/8/layout/cycle5"/>
    <dgm:cxn modelId="{ADE47F1C-5153-4E4D-A9F8-BFCCB2D9426A}" type="presParOf" srcId="{7720CDA8-803D-4FBD-A1E0-F8FABE5D2A32}" destId="{339EAC74-1AF5-4F89-A67F-FECC5B9B9CC2}" srcOrd="16" destOrd="0" presId="urn:microsoft.com/office/officeart/2005/8/layout/cycle5"/>
    <dgm:cxn modelId="{E539FAEC-7929-4F58-BBAF-94BAF6AB4AC0}" type="presParOf" srcId="{7720CDA8-803D-4FBD-A1E0-F8FABE5D2A32}" destId="{9D050706-837E-4134-A053-5253FBAD1BF9}" srcOrd="17" destOrd="0" presId="urn:microsoft.com/office/officeart/2005/8/layout/cycle5"/>
    <dgm:cxn modelId="{514CF867-6D0F-4259-BB27-1792B44AD63C}" type="presParOf" srcId="{7720CDA8-803D-4FBD-A1E0-F8FABE5D2A32}" destId="{80753977-D0A4-4F8B-A41B-735C91824987}" srcOrd="18" destOrd="0" presId="urn:microsoft.com/office/officeart/2005/8/layout/cycle5"/>
    <dgm:cxn modelId="{E9FCDD43-C210-40FC-8D9A-65369389AFCF}" type="presParOf" srcId="{7720CDA8-803D-4FBD-A1E0-F8FABE5D2A32}" destId="{A41E78FA-DF51-42B6-B38C-2DB06C7C1A2F}" srcOrd="19" destOrd="0" presId="urn:microsoft.com/office/officeart/2005/8/layout/cycle5"/>
    <dgm:cxn modelId="{C9BC8ED6-9021-4E80-95DC-923858FE3EB3}" type="presParOf" srcId="{7720CDA8-803D-4FBD-A1E0-F8FABE5D2A32}" destId="{84C3AE65-B43C-44CC-97EC-297CA8D1AA51}" srcOrd="20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9E81C9A-FF2F-4E1F-9945-D4DBADBB980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B42257-8BB5-4ED1-AD0E-30E74717F46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Business Understanding</a:t>
          </a:r>
          <a:endParaRPr lang="en-US" baseline="0" dirty="0">
            <a:solidFill>
              <a:schemeClr val="tx1"/>
            </a:solidFill>
          </a:endParaRPr>
        </a:p>
      </dgm:t>
    </dgm:pt>
    <dgm:pt modelId="{EAF18925-9DA6-4780-9AA8-A9CF8ABA8FA7}" type="parTrans" cxnId="{4EBF52BA-BD03-4E83-9B0A-86E39398B601}">
      <dgm:prSet/>
      <dgm:spPr/>
      <dgm:t>
        <a:bodyPr/>
        <a:lstStyle/>
        <a:p>
          <a:endParaRPr lang="en-US"/>
        </a:p>
      </dgm:t>
    </dgm:pt>
    <dgm:pt modelId="{604AE7DC-D236-40A4-82DD-401F593996FF}" type="sibTrans" cxnId="{4EBF52BA-BD03-4E83-9B0A-86E39398B601}">
      <dgm:prSet/>
      <dgm:spPr/>
      <dgm:t>
        <a:bodyPr/>
        <a:lstStyle/>
        <a:p>
          <a:endParaRPr lang="en-US"/>
        </a:p>
      </dgm:t>
    </dgm:pt>
    <dgm:pt modelId="{52652687-CDB7-4013-A821-5FF5B8EA3F4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Clean &amp; Integrate Data</a:t>
          </a:r>
          <a:endParaRPr lang="en-US" baseline="0" dirty="0">
            <a:solidFill>
              <a:schemeClr val="tx1"/>
            </a:solidFill>
          </a:endParaRPr>
        </a:p>
      </dgm:t>
    </dgm:pt>
    <dgm:pt modelId="{43EC3FFB-A5E3-4ABB-844E-4550161A086A}" type="parTrans" cxnId="{D55560EF-CF02-450E-BCB5-77AA5B3E732A}">
      <dgm:prSet/>
      <dgm:spPr/>
      <dgm:t>
        <a:bodyPr/>
        <a:lstStyle/>
        <a:p>
          <a:endParaRPr lang="en-US"/>
        </a:p>
      </dgm:t>
    </dgm:pt>
    <dgm:pt modelId="{4C7A1A5B-558B-459C-BBF6-765EB95A498E}" type="sibTrans" cxnId="{D55560EF-CF02-450E-BCB5-77AA5B3E732A}">
      <dgm:prSet/>
      <dgm:spPr/>
      <dgm:t>
        <a:bodyPr/>
        <a:lstStyle/>
        <a:p>
          <a:endParaRPr lang="en-US"/>
        </a:p>
      </dgm:t>
    </dgm:pt>
    <dgm:pt modelId="{7F1B2C4D-8D0B-4BF8-ACE6-23EBB27650D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Analysis (explore, model, etc.)</a:t>
          </a:r>
          <a:endParaRPr lang="en-US" baseline="0" dirty="0">
            <a:solidFill>
              <a:schemeClr val="tx1"/>
            </a:solidFill>
          </a:endParaRPr>
        </a:p>
      </dgm:t>
    </dgm:pt>
    <dgm:pt modelId="{C55C1CB5-0278-4483-A0B2-49AB9A6F5936}" type="parTrans" cxnId="{30A2CCC0-B4F6-43D8-9575-1612BE42B65E}">
      <dgm:prSet/>
      <dgm:spPr/>
      <dgm:t>
        <a:bodyPr/>
        <a:lstStyle/>
        <a:p>
          <a:endParaRPr lang="en-US"/>
        </a:p>
      </dgm:t>
    </dgm:pt>
    <dgm:pt modelId="{6D104AC7-FA4A-4BD8-A89A-07F48469A6C2}" type="sibTrans" cxnId="{30A2CCC0-B4F6-43D8-9575-1612BE42B65E}">
      <dgm:prSet/>
      <dgm:spPr/>
      <dgm:t>
        <a:bodyPr/>
        <a:lstStyle/>
        <a:p>
          <a:endParaRPr lang="en-US"/>
        </a:p>
      </dgm:t>
    </dgm:pt>
    <dgm:pt modelId="{CBD6DACA-9F76-4789-A893-FA2AA464BDC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Validate &amp; Test</a:t>
          </a:r>
          <a:endParaRPr lang="en-US" baseline="0" dirty="0">
            <a:solidFill>
              <a:schemeClr val="tx1"/>
            </a:solidFill>
          </a:endParaRPr>
        </a:p>
      </dgm:t>
    </dgm:pt>
    <dgm:pt modelId="{1EE254D3-4275-495C-8495-7CD30205FEB1}" type="parTrans" cxnId="{0EDD2F3D-D800-4996-BFF3-2B80ECB1E2B6}">
      <dgm:prSet/>
      <dgm:spPr/>
      <dgm:t>
        <a:bodyPr/>
        <a:lstStyle/>
        <a:p>
          <a:endParaRPr lang="en-US"/>
        </a:p>
      </dgm:t>
    </dgm:pt>
    <dgm:pt modelId="{2F20A9F2-B586-4FC9-AAD2-0E2BFF793FDB}" type="sibTrans" cxnId="{0EDD2F3D-D800-4996-BFF3-2B80ECB1E2B6}">
      <dgm:prSet/>
      <dgm:spPr/>
      <dgm:t>
        <a:bodyPr/>
        <a:lstStyle/>
        <a:p>
          <a:endParaRPr lang="en-US"/>
        </a:p>
      </dgm:t>
    </dgm:pt>
    <dgm:pt modelId="{D9F85D88-E860-4175-A207-B3233ED93E5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Extract &amp; Understand Data</a:t>
          </a:r>
          <a:endParaRPr lang="en-US" baseline="0" dirty="0">
            <a:solidFill>
              <a:schemeClr val="tx1"/>
            </a:solidFill>
          </a:endParaRPr>
        </a:p>
      </dgm:t>
    </dgm:pt>
    <dgm:pt modelId="{1407E4DE-E7EC-44ED-BF16-E225F41C0356}" type="parTrans" cxnId="{5680D61F-6FEA-494A-B1D3-17CB9830CB82}">
      <dgm:prSet/>
      <dgm:spPr/>
      <dgm:t>
        <a:bodyPr/>
        <a:lstStyle/>
        <a:p>
          <a:endParaRPr lang="en-US"/>
        </a:p>
      </dgm:t>
    </dgm:pt>
    <dgm:pt modelId="{A3A8A0DE-A3E0-4D00-807E-BE049F013744}" type="sibTrans" cxnId="{5680D61F-6FEA-494A-B1D3-17CB9830CB82}">
      <dgm:prSet/>
      <dgm:spPr/>
      <dgm:t>
        <a:bodyPr/>
        <a:lstStyle/>
        <a:p>
          <a:endParaRPr lang="en-US"/>
        </a:p>
      </dgm:t>
    </dgm:pt>
    <dgm:pt modelId="{46004F15-394E-4531-883E-1FC893E251D3}">
      <dgm:prSet phldrT="[Text]"/>
      <dgm:spPr>
        <a:solidFill>
          <a:srgbClr val="FFFF00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Visualize, Present</a:t>
          </a:r>
          <a:endParaRPr lang="en-US" baseline="0" dirty="0">
            <a:solidFill>
              <a:schemeClr val="tx1"/>
            </a:solidFill>
          </a:endParaRPr>
        </a:p>
      </dgm:t>
    </dgm:pt>
    <dgm:pt modelId="{89CAEA77-B90B-424C-BBA3-72A131F0F338}" type="parTrans" cxnId="{D952DCA1-662A-4ADD-9234-2A4C65B0DB9C}">
      <dgm:prSet/>
      <dgm:spPr/>
      <dgm:t>
        <a:bodyPr/>
        <a:lstStyle/>
        <a:p>
          <a:endParaRPr lang="en-US"/>
        </a:p>
      </dgm:t>
    </dgm:pt>
    <dgm:pt modelId="{15A0E42F-F2CB-43EA-87C2-983B781AED98}" type="sibTrans" cxnId="{D952DCA1-662A-4ADD-9234-2A4C65B0DB9C}">
      <dgm:prSet/>
      <dgm:spPr/>
      <dgm:t>
        <a:bodyPr/>
        <a:lstStyle/>
        <a:p>
          <a:endParaRPr lang="en-US"/>
        </a:p>
      </dgm:t>
    </dgm:pt>
    <dgm:pt modelId="{6315FCBD-0DAB-414B-8887-7A5F825BF6B3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Operationalize</a:t>
          </a:r>
          <a:endParaRPr lang="en-US" baseline="0" dirty="0">
            <a:solidFill>
              <a:schemeClr val="tx1"/>
            </a:solidFill>
          </a:endParaRPr>
        </a:p>
      </dgm:t>
    </dgm:pt>
    <dgm:pt modelId="{54C5A558-5652-4B63-B135-F54A93F2200D}" type="parTrans" cxnId="{3C52C005-87CF-4FC8-B74C-7EBECCC6E48F}">
      <dgm:prSet/>
      <dgm:spPr/>
      <dgm:t>
        <a:bodyPr/>
        <a:lstStyle/>
        <a:p>
          <a:endParaRPr lang="en-US"/>
        </a:p>
      </dgm:t>
    </dgm:pt>
    <dgm:pt modelId="{A157D132-EBDE-4438-A33A-60C9984DF4D0}" type="sibTrans" cxnId="{3C52C005-87CF-4FC8-B74C-7EBECCC6E48F}">
      <dgm:prSet/>
      <dgm:spPr/>
      <dgm:t>
        <a:bodyPr/>
        <a:lstStyle/>
        <a:p>
          <a:endParaRPr lang="en-US"/>
        </a:p>
      </dgm:t>
    </dgm:pt>
    <dgm:pt modelId="{7720CDA8-803D-4FBD-A1E0-F8FABE5D2A32}" type="pres">
      <dgm:prSet presAssocID="{A9E81C9A-FF2F-4E1F-9945-D4DBADBB980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F30CF-7A20-4FEE-97D3-7CB1A806712F}" type="pres">
      <dgm:prSet presAssocID="{C9B42257-8BB5-4ED1-AD0E-30E74717F462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E71BE-CD4E-43EE-AE87-2523626D45A3}" type="pres">
      <dgm:prSet presAssocID="{C9B42257-8BB5-4ED1-AD0E-30E74717F462}" presName="spNode" presStyleCnt="0"/>
      <dgm:spPr/>
    </dgm:pt>
    <dgm:pt modelId="{2A5E483F-BFFB-40D8-823D-1FD12809BBB1}" type="pres">
      <dgm:prSet presAssocID="{604AE7DC-D236-40A4-82DD-401F593996FF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AE6BDEA-1853-4EE4-A26D-1B14FC2D3DE6}" type="pres">
      <dgm:prSet presAssocID="{D9F85D88-E860-4175-A207-B3233ED93E5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5B882-D2B5-46BA-A046-F1AA91FDEF44}" type="pres">
      <dgm:prSet presAssocID="{D9F85D88-E860-4175-A207-B3233ED93E5C}" presName="spNode" presStyleCnt="0"/>
      <dgm:spPr/>
    </dgm:pt>
    <dgm:pt modelId="{FF6A024E-98F3-4B33-8BA4-A969E360AFD0}" type="pres">
      <dgm:prSet presAssocID="{A3A8A0DE-A3E0-4D00-807E-BE049F013744}" presName="sibTrans" presStyleLbl="sibTrans1D1" presStyleIdx="1" presStyleCnt="7"/>
      <dgm:spPr/>
      <dgm:t>
        <a:bodyPr/>
        <a:lstStyle/>
        <a:p>
          <a:endParaRPr lang="en-US"/>
        </a:p>
      </dgm:t>
    </dgm:pt>
    <dgm:pt modelId="{67E35E1C-32C0-4452-A57A-DBDC80C0A1BD}" type="pres">
      <dgm:prSet presAssocID="{52652687-CDB7-4013-A821-5FF5B8EA3F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B648-6F65-4D84-8309-3556052C6E90}" type="pres">
      <dgm:prSet presAssocID="{52652687-CDB7-4013-A821-5FF5B8EA3F43}" presName="spNode" presStyleCnt="0"/>
      <dgm:spPr/>
    </dgm:pt>
    <dgm:pt modelId="{D4255B6A-C0B4-4995-BC66-495D9F1AA221}" type="pres">
      <dgm:prSet presAssocID="{4C7A1A5B-558B-459C-BBF6-765EB95A498E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D378451-437F-46A8-B734-4E433758F9EB}" type="pres">
      <dgm:prSet presAssocID="{7F1B2C4D-8D0B-4BF8-ACE6-23EBB27650D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4796-7BAF-4B97-B030-62D4533C3F10}" type="pres">
      <dgm:prSet presAssocID="{7F1B2C4D-8D0B-4BF8-ACE6-23EBB27650DA}" presName="spNode" presStyleCnt="0"/>
      <dgm:spPr/>
    </dgm:pt>
    <dgm:pt modelId="{46678A29-A1A2-464C-A24E-F2D54DCF34AD}" type="pres">
      <dgm:prSet presAssocID="{6D104AC7-FA4A-4BD8-A89A-07F48469A6C2}" presName="sibTrans" presStyleLbl="sibTrans1D1" presStyleIdx="3" presStyleCnt="7"/>
      <dgm:spPr/>
      <dgm:t>
        <a:bodyPr/>
        <a:lstStyle/>
        <a:p>
          <a:endParaRPr lang="en-US"/>
        </a:p>
      </dgm:t>
    </dgm:pt>
    <dgm:pt modelId="{40E7E005-F7EF-480F-A0B6-6511E1C73E1F}" type="pres">
      <dgm:prSet presAssocID="{CBD6DACA-9F76-4789-A893-FA2AA464BDCE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8834-50C3-45E8-8708-B811FCD4DD47}" type="pres">
      <dgm:prSet presAssocID="{CBD6DACA-9F76-4789-A893-FA2AA464BDCE}" presName="spNode" presStyleCnt="0"/>
      <dgm:spPr/>
    </dgm:pt>
    <dgm:pt modelId="{89FBE711-494B-499F-9070-AC3FE93732D9}" type="pres">
      <dgm:prSet presAssocID="{2F20A9F2-B586-4FC9-AAD2-0E2BFF793FDB}" presName="sibTrans" presStyleLbl="sibTrans1D1" presStyleIdx="4" presStyleCnt="7"/>
      <dgm:spPr/>
      <dgm:t>
        <a:bodyPr/>
        <a:lstStyle/>
        <a:p>
          <a:endParaRPr lang="en-US"/>
        </a:p>
      </dgm:t>
    </dgm:pt>
    <dgm:pt modelId="{5E38DEB4-48DD-482B-905F-A223DFCB56BE}" type="pres">
      <dgm:prSet presAssocID="{46004F15-394E-4531-883E-1FC893E251D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EAC74-1AF5-4F89-A67F-FECC5B9B9CC2}" type="pres">
      <dgm:prSet presAssocID="{46004F15-394E-4531-883E-1FC893E251D3}" presName="spNode" presStyleCnt="0"/>
      <dgm:spPr/>
    </dgm:pt>
    <dgm:pt modelId="{9D050706-837E-4134-A053-5253FBAD1BF9}" type="pres">
      <dgm:prSet presAssocID="{15A0E42F-F2CB-43EA-87C2-983B781AED98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0753977-D0A4-4F8B-A41B-735C91824987}" type="pres">
      <dgm:prSet presAssocID="{6315FCBD-0DAB-414B-8887-7A5F825BF6B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1E78FA-DF51-42B6-B38C-2DB06C7C1A2F}" type="pres">
      <dgm:prSet presAssocID="{6315FCBD-0DAB-414B-8887-7A5F825BF6B3}" presName="spNode" presStyleCnt="0"/>
      <dgm:spPr/>
    </dgm:pt>
    <dgm:pt modelId="{84C3AE65-B43C-44CC-97EC-297CA8D1AA51}" type="pres">
      <dgm:prSet presAssocID="{A157D132-EBDE-4438-A33A-60C9984DF4D0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616FC5A9-BF10-498D-A487-C993EFCDFB1B}" type="presOf" srcId="{A9E81C9A-FF2F-4E1F-9945-D4DBADBB980D}" destId="{7720CDA8-803D-4FBD-A1E0-F8FABE5D2A32}" srcOrd="0" destOrd="0" presId="urn:microsoft.com/office/officeart/2005/8/layout/cycle5"/>
    <dgm:cxn modelId="{30A2CCC0-B4F6-43D8-9575-1612BE42B65E}" srcId="{A9E81C9A-FF2F-4E1F-9945-D4DBADBB980D}" destId="{7F1B2C4D-8D0B-4BF8-ACE6-23EBB27650DA}" srcOrd="3" destOrd="0" parTransId="{C55C1CB5-0278-4483-A0B2-49AB9A6F5936}" sibTransId="{6D104AC7-FA4A-4BD8-A89A-07F48469A6C2}"/>
    <dgm:cxn modelId="{94402467-4D76-4A26-A69A-FF6751D37055}" type="presOf" srcId="{7F1B2C4D-8D0B-4BF8-ACE6-23EBB27650DA}" destId="{4D378451-437F-46A8-B734-4E433758F9EB}" srcOrd="0" destOrd="0" presId="urn:microsoft.com/office/officeart/2005/8/layout/cycle5"/>
    <dgm:cxn modelId="{53C1D314-291F-4D54-83F1-3D058073ABFB}" type="presOf" srcId="{2F20A9F2-B586-4FC9-AAD2-0E2BFF793FDB}" destId="{89FBE711-494B-499F-9070-AC3FE93732D9}" srcOrd="0" destOrd="0" presId="urn:microsoft.com/office/officeart/2005/8/layout/cycle5"/>
    <dgm:cxn modelId="{0EDD2F3D-D800-4996-BFF3-2B80ECB1E2B6}" srcId="{A9E81C9A-FF2F-4E1F-9945-D4DBADBB980D}" destId="{CBD6DACA-9F76-4789-A893-FA2AA464BDCE}" srcOrd="4" destOrd="0" parTransId="{1EE254D3-4275-495C-8495-7CD30205FEB1}" sibTransId="{2F20A9F2-B586-4FC9-AAD2-0E2BFF793FDB}"/>
    <dgm:cxn modelId="{2ABEA125-B53B-4FAB-8ECF-419D74C55952}" type="presOf" srcId="{6D104AC7-FA4A-4BD8-A89A-07F48469A6C2}" destId="{46678A29-A1A2-464C-A24E-F2D54DCF34AD}" srcOrd="0" destOrd="0" presId="urn:microsoft.com/office/officeart/2005/8/layout/cycle5"/>
    <dgm:cxn modelId="{CB8B0A70-EE8D-4351-B065-9C2D1238C6FD}" type="presOf" srcId="{46004F15-394E-4531-883E-1FC893E251D3}" destId="{5E38DEB4-48DD-482B-905F-A223DFCB56BE}" srcOrd="0" destOrd="0" presId="urn:microsoft.com/office/officeart/2005/8/layout/cycle5"/>
    <dgm:cxn modelId="{8DD17010-E688-4B92-BC15-AC83A2F5F3EF}" type="presOf" srcId="{C9B42257-8BB5-4ED1-AD0E-30E74717F462}" destId="{F98F30CF-7A20-4FEE-97D3-7CB1A806712F}" srcOrd="0" destOrd="0" presId="urn:microsoft.com/office/officeart/2005/8/layout/cycle5"/>
    <dgm:cxn modelId="{D55560EF-CF02-450E-BCB5-77AA5B3E732A}" srcId="{A9E81C9A-FF2F-4E1F-9945-D4DBADBB980D}" destId="{52652687-CDB7-4013-A821-5FF5B8EA3F43}" srcOrd="2" destOrd="0" parTransId="{43EC3FFB-A5E3-4ABB-844E-4550161A086A}" sibTransId="{4C7A1A5B-558B-459C-BBF6-765EB95A498E}"/>
    <dgm:cxn modelId="{DD283A16-8AFB-4733-9E70-5BC7B23155CC}" type="presOf" srcId="{604AE7DC-D236-40A4-82DD-401F593996FF}" destId="{2A5E483F-BFFB-40D8-823D-1FD12809BBB1}" srcOrd="0" destOrd="0" presId="urn:microsoft.com/office/officeart/2005/8/layout/cycle5"/>
    <dgm:cxn modelId="{A4C2CF99-7330-44FC-8BEA-2CB1D06759D3}" type="presOf" srcId="{4C7A1A5B-558B-459C-BBF6-765EB95A498E}" destId="{D4255B6A-C0B4-4995-BC66-495D9F1AA221}" srcOrd="0" destOrd="0" presId="urn:microsoft.com/office/officeart/2005/8/layout/cycle5"/>
    <dgm:cxn modelId="{4F4CD022-CA10-48C8-B60E-DEC37D8F46D8}" type="presOf" srcId="{52652687-CDB7-4013-A821-5FF5B8EA3F43}" destId="{67E35E1C-32C0-4452-A57A-DBDC80C0A1BD}" srcOrd="0" destOrd="0" presId="urn:microsoft.com/office/officeart/2005/8/layout/cycle5"/>
    <dgm:cxn modelId="{8DB941C7-03A2-4066-9537-AEFAE52A3143}" type="presOf" srcId="{6315FCBD-0DAB-414B-8887-7A5F825BF6B3}" destId="{80753977-D0A4-4F8B-A41B-735C91824987}" srcOrd="0" destOrd="0" presId="urn:microsoft.com/office/officeart/2005/8/layout/cycle5"/>
    <dgm:cxn modelId="{68936E92-0C6F-4CC9-ACB4-1F752A720735}" type="presOf" srcId="{A3A8A0DE-A3E0-4D00-807E-BE049F013744}" destId="{FF6A024E-98F3-4B33-8BA4-A969E360AFD0}" srcOrd="0" destOrd="0" presId="urn:microsoft.com/office/officeart/2005/8/layout/cycle5"/>
    <dgm:cxn modelId="{3C52C005-87CF-4FC8-B74C-7EBECCC6E48F}" srcId="{A9E81C9A-FF2F-4E1F-9945-D4DBADBB980D}" destId="{6315FCBD-0DAB-414B-8887-7A5F825BF6B3}" srcOrd="6" destOrd="0" parTransId="{54C5A558-5652-4B63-B135-F54A93F2200D}" sibTransId="{A157D132-EBDE-4438-A33A-60C9984DF4D0}"/>
    <dgm:cxn modelId="{5680D61F-6FEA-494A-B1D3-17CB9830CB82}" srcId="{A9E81C9A-FF2F-4E1F-9945-D4DBADBB980D}" destId="{D9F85D88-E860-4175-A207-B3233ED93E5C}" srcOrd="1" destOrd="0" parTransId="{1407E4DE-E7EC-44ED-BF16-E225F41C0356}" sibTransId="{A3A8A0DE-A3E0-4D00-807E-BE049F013744}"/>
    <dgm:cxn modelId="{6667EEDE-72A2-4566-A676-0EB62155CF0B}" type="presOf" srcId="{A157D132-EBDE-4438-A33A-60C9984DF4D0}" destId="{84C3AE65-B43C-44CC-97EC-297CA8D1AA51}" srcOrd="0" destOrd="0" presId="urn:microsoft.com/office/officeart/2005/8/layout/cycle5"/>
    <dgm:cxn modelId="{A3E82D44-C2A4-4D8A-A6D6-AEE281A54351}" type="presOf" srcId="{CBD6DACA-9F76-4789-A893-FA2AA464BDCE}" destId="{40E7E005-F7EF-480F-A0B6-6511E1C73E1F}" srcOrd="0" destOrd="0" presId="urn:microsoft.com/office/officeart/2005/8/layout/cycle5"/>
    <dgm:cxn modelId="{4EBF52BA-BD03-4E83-9B0A-86E39398B601}" srcId="{A9E81C9A-FF2F-4E1F-9945-D4DBADBB980D}" destId="{C9B42257-8BB5-4ED1-AD0E-30E74717F462}" srcOrd="0" destOrd="0" parTransId="{EAF18925-9DA6-4780-9AA8-A9CF8ABA8FA7}" sibTransId="{604AE7DC-D236-40A4-82DD-401F593996FF}"/>
    <dgm:cxn modelId="{D952DCA1-662A-4ADD-9234-2A4C65B0DB9C}" srcId="{A9E81C9A-FF2F-4E1F-9945-D4DBADBB980D}" destId="{46004F15-394E-4531-883E-1FC893E251D3}" srcOrd="5" destOrd="0" parTransId="{89CAEA77-B90B-424C-BBA3-72A131F0F338}" sibTransId="{15A0E42F-F2CB-43EA-87C2-983B781AED98}"/>
    <dgm:cxn modelId="{5D47EF49-80C7-4C79-8A7E-EC07147C4814}" type="presOf" srcId="{15A0E42F-F2CB-43EA-87C2-983B781AED98}" destId="{9D050706-837E-4134-A053-5253FBAD1BF9}" srcOrd="0" destOrd="0" presId="urn:microsoft.com/office/officeart/2005/8/layout/cycle5"/>
    <dgm:cxn modelId="{5EF2DA5A-37FD-47F9-811B-DBC38D56242A}" type="presOf" srcId="{D9F85D88-E860-4175-A207-B3233ED93E5C}" destId="{AAE6BDEA-1853-4EE4-A26D-1B14FC2D3DE6}" srcOrd="0" destOrd="0" presId="urn:microsoft.com/office/officeart/2005/8/layout/cycle5"/>
    <dgm:cxn modelId="{406723ED-41FF-45BD-BC2A-696F3B047C54}" type="presParOf" srcId="{7720CDA8-803D-4FBD-A1E0-F8FABE5D2A32}" destId="{F98F30CF-7A20-4FEE-97D3-7CB1A806712F}" srcOrd="0" destOrd="0" presId="urn:microsoft.com/office/officeart/2005/8/layout/cycle5"/>
    <dgm:cxn modelId="{BC43AB0B-4ADA-45C5-8FF1-1B07D8CA4590}" type="presParOf" srcId="{7720CDA8-803D-4FBD-A1E0-F8FABE5D2A32}" destId="{E2CE71BE-CD4E-43EE-AE87-2523626D45A3}" srcOrd="1" destOrd="0" presId="urn:microsoft.com/office/officeart/2005/8/layout/cycle5"/>
    <dgm:cxn modelId="{100E0889-5321-4B65-BF5B-6542DF286942}" type="presParOf" srcId="{7720CDA8-803D-4FBD-A1E0-F8FABE5D2A32}" destId="{2A5E483F-BFFB-40D8-823D-1FD12809BBB1}" srcOrd="2" destOrd="0" presId="urn:microsoft.com/office/officeart/2005/8/layout/cycle5"/>
    <dgm:cxn modelId="{427F874D-9515-4C3D-9A13-926A541B1CE6}" type="presParOf" srcId="{7720CDA8-803D-4FBD-A1E0-F8FABE5D2A32}" destId="{AAE6BDEA-1853-4EE4-A26D-1B14FC2D3DE6}" srcOrd="3" destOrd="0" presId="urn:microsoft.com/office/officeart/2005/8/layout/cycle5"/>
    <dgm:cxn modelId="{9ABFF1BE-FAE5-4452-9AEF-0B5938CA36B5}" type="presParOf" srcId="{7720CDA8-803D-4FBD-A1E0-F8FABE5D2A32}" destId="{4865B882-D2B5-46BA-A046-F1AA91FDEF44}" srcOrd="4" destOrd="0" presId="urn:microsoft.com/office/officeart/2005/8/layout/cycle5"/>
    <dgm:cxn modelId="{AFEF78FA-BB21-4FE5-AC56-F75FED5C7081}" type="presParOf" srcId="{7720CDA8-803D-4FBD-A1E0-F8FABE5D2A32}" destId="{FF6A024E-98F3-4B33-8BA4-A969E360AFD0}" srcOrd="5" destOrd="0" presId="urn:microsoft.com/office/officeart/2005/8/layout/cycle5"/>
    <dgm:cxn modelId="{82CD6AC2-C555-4CF1-80CF-B6E472359336}" type="presParOf" srcId="{7720CDA8-803D-4FBD-A1E0-F8FABE5D2A32}" destId="{67E35E1C-32C0-4452-A57A-DBDC80C0A1BD}" srcOrd="6" destOrd="0" presId="urn:microsoft.com/office/officeart/2005/8/layout/cycle5"/>
    <dgm:cxn modelId="{D1F730B0-DE19-4909-B646-20B684BE7844}" type="presParOf" srcId="{7720CDA8-803D-4FBD-A1E0-F8FABE5D2A32}" destId="{8ACAB648-6F65-4D84-8309-3556052C6E90}" srcOrd="7" destOrd="0" presId="urn:microsoft.com/office/officeart/2005/8/layout/cycle5"/>
    <dgm:cxn modelId="{E30369FC-6501-413D-A645-A7E56E9524CD}" type="presParOf" srcId="{7720CDA8-803D-4FBD-A1E0-F8FABE5D2A32}" destId="{D4255B6A-C0B4-4995-BC66-495D9F1AA221}" srcOrd="8" destOrd="0" presId="urn:microsoft.com/office/officeart/2005/8/layout/cycle5"/>
    <dgm:cxn modelId="{C05F7F25-CEFF-4809-BEDD-DDF13A65FE95}" type="presParOf" srcId="{7720CDA8-803D-4FBD-A1E0-F8FABE5D2A32}" destId="{4D378451-437F-46A8-B734-4E433758F9EB}" srcOrd="9" destOrd="0" presId="urn:microsoft.com/office/officeart/2005/8/layout/cycle5"/>
    <dgm:cxn modelId="{9B8C575F-8449-411C-8D41-8022AAF21BE1}" type="presParOf" srcId="{7720CDA8-803D-4FBD-A1E0-F8FABE5D2A32}" destId="{47234796-7BAF-4B97-B030-62D4533C3F10}" srcOrd="10" destOrd="0" presId="urn:microsoft.com/office/officeart/2005/8/layout/cycle5"/>
    <dgm:cxn modelId="{A3A1E4B2-30D3-4241-B355-57F4E18FC4D2}" type="presParOf" srcId="{7720CDA8-803D-4FBD-A1E0-F8FABE5D2A32}" destId="{46678A29-A1A2-464C-A24E-F2D54DCF34AD}" srcOrd="11" destOrd="0" presId="urn:microsoft.com/office/officeart/2005/8/layout/cycle5"/>
    <dgm:cxn modelId="{FE81F5C2-C2C5-46A7-BA16-9C8EECDEEDCA}" type="presParOf" srcId="{7720CDA8-803D-4FBD-A1E0-F8FABE5D2A32}" destId="{40E7E005-F7EF-480F-A0B6-6511E1C73E1F}" srcOrd="12" destOrd="0" presId="urn:microsoft.com/office/officeart/2005/8/layout/cycle5"/>
    <dgm:cxn modelId="{DB08E96F-4754-40D9-B733-368B6349530D}" type="presParOf" srcId="{7720CDA8-803D-4FBD-A1E0-F8FABE5D2A32}" destId="{EEC38834-50C3-45E8-8708-B811FCD4DD47}" srcOrd="13" destOrd="0" presId="urn:microsoft.com/office/officeart/2005/8/layout/cycle5"/>
    <dgm:cxn modelId="{C5A5E9F4-C38A-4506-B545-887B39458F32}" type="presParOf" srcId="{7720CDA8-803D-4FBD-A1E0-F8FABE5D2A32}" destId="{89FBE711-494B-499F-9070-AC3FE93732D9}" srcOrd="14" destOrd="0" presId="urn:microsoft.com/office/officeart/2005/8/layout/cycle5"/>
    <dgm:cxn modelId="{0FD4A5F0-9E37-497F-A4C7-440A7AB9C5E2}" type="presParOf" srcId="{7720CDA8-803D-4FBD-A1E0-F8FABE5D2A32}" destId="{5E38DEB4-48DD-482B-905F-A223DFCB56BE}" srcOrd="15" destOrd="0" presId="urn:microsoft.com/office/officeart/2005/8/layout/cycle5"/>
    <dgm:cxn modelId="{1AC30A55-A4E8-4534-9300-F8B1A4ECD20D}" type="presParOf" srcId="{7720CDA8-803D-4FBD-A1E0-F8FABE5D2A32}" destId="{339EAC74-1AF5-4F89-A67F-FECC5B9B9CC2}" srcOrd="16" destOrd="0" presId="urn:microsoft.com/office/officeart/2005/8/layout/cycle5"/>
    <dgm:cxn modelId="{B141274D-2370-4BE3-B248-5D6CC4D52895}" type="presParOf" srcId="{7720CDA8-803D-4FBD-A1E0-F8FABE5D2A32}" destId="{9D050706-837E-4134-A053-5253FBAD1BF9}" srcOrd="17" destOrd="0" presId="urn:microsoft.com/office/officeart/2005/8/layout/cycle5"/>
    <dgm:cxn modelId="{5459ABD9-BC56-4167-9370-84DEE3B190EE}" type="presParOf" srcId="{7720CDA8-803D-4FBD-A1E0-F8FABE5D2A32}" destId="{80753977-D0A4-4F8B-A41B-735C91824987}" srcOrd="18" destOrd="0" presId="urn:microsoft.com/office/officeart/2005/8/layout/cycle5"/>
    <dgm:cxn modelId="{66863A35-BB41-47AB-80EB-4574BAB77EDE}" type="presParOf" srcId="{7720CDA8-803D-4FBD-A1E0-F8FABE5D2A32}" destId="{A41E78FA-DF51-42B6-B38C-2DB06C7C1A2F}" srcOrd="19" destOrd="0" presId="urn:microsoft.com/office/officeart/2005/8/layout/cycle5"/>
    <dgm:cxn modelId="{52B35F4A-DBB5-40EB-A6B8-9AAEA35C0F5D}" type="presParOf" srcId="{7720CDA8-803D-4FBD-A1E0-F8FABE5D2A32}" destId="{84C3AE65-B43C-44CC-97EC-297CA8D1AA51}" srcOrd="20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F30CF-7A20-4FEE-97D3-7CB1A806712F}">
      <dsp:nvSpPr>
        <dsp:cNvPr id="0" name=""/>
        <dsp:cNvSpPr/>
      </dsp:nvSpPr>
      <dsp:spPr>
        <a:xfrm>
          <a:off x="3602566" y="1874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Business Understanding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3649043" y="48351"/>
        <a:ext cx="1371779" cy="859122"/>
      </dsp:txXfrm>
    </dsp:sp>
    <dsp:sp modelId="{2A5E483F-BFFB-40D8-823D-1FD12809BBB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644662" y="161988"/>
              </a:moveTo>
              <a:arcTo wR="2720010" hR="2720010" stAng="17392409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BDEA-1853-4EE4-A26D-1B14FC2D3DE6}">
      <dsp:nvSpPr>
        <dsp:cNvPr id="0" name=""/>
        <dsp:cNvSpPr/>
      </dsp:nvSpPr>
      <dsp:spPr>
        <a:xfrm>
          <a:off x="5729156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Extract &amp; Understand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775633" y="1072462"/>
        <a:ext cx="1371779" cy="859122"/>
      </dsp:txXfrm>
    </dsp:sp>
    <dsp:sp modelId="{FF6A024E-98F3-4B33-8BA4-A969E360AFD0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262133" y="1752506"/>
              </a:moveTo>
              <a:arcTo wR="2720010" hR="2720010" stAng="20349824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35E1C-32C0-4452-A57A-DBDC80C0A1BD}">
      <dsp:nvSpPr>
        <dsp:cNvPr id="0" name=""/>
        <dsp:cNvSpPr/>
      </dsp:nvSpPr>
      <dsp:spPr>
        <a:xfrm>
          <a:off x="6254380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Clean &amp; Integrate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6300857" y="3373620"/>
        <a:ext cx="1371779" cy="859122"/>
      </dsp:txXfrm>
    </dsp:sp>
    <dsp:sp modelId="{D4255B6A-C0B4-4995-BC66-495D9F1AA22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121243" y="3997717"/>
              </a:moveTo>
              <a:arcTo wR="2720010" hR="2720010" stAng="1681059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78451-437F-46A8-B734-4E433758F9EB}">
      <dsp:nvSpPr>
        <dsp:cNvPr id="0" name=""/>
        <dsp:cNvSpPr/>
      </dsp:nvSpPr>
      <dsp:spPr>
        <a:xfrm>
          <a:off x="4782735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Analysis (explore, model, etc.)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4829212" y="5219006"/>
        <a:ext cx="1371779" cy="859122"/>
      </dsp:txXfrm>
    </dsp:sp>
    <dsp:sp modelId="{46678A29-A1A2-464C-A24E-F2D54DCF34AD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2990292" y="5426558"/>
              </a:moveTo>
              <a:arcTo wR="2720010" hR="2720010" stAng="5057833" swAng="6843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7E005-F7EF-480F-A0B6-6511E1C73E1F}">
      <dsp:nvSpPr>
        <dsp:cNvPr id="0" name=""/>
        <dsp:cNvSpPr/>
      </dsp:nvSpPr>
      <dsp:spPr>
        <a:xfrm>
          <a:off x="2422398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Validate &amp; Test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2468875" y="5219006"/>
        <a:ext cx="1371779" cy="859122"/>
      </dsp:txXfrm>
    </dsp:sp>
    <dsp:sp modelId="{89FBE711-494B-499F-9070-AC3FE93732D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697215" y="4538459"/>
              </a:moveTo>
              <a:arcTo wR="2720010" hR="2720010" stAng="8282708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8DEB4-48DD-482B-905F-A223DFCB56BE}">
      <dsp:nvSpPr>
        <dsp:cNvPr id="0" name=""/>
        <dsp:cNvSpPr/>
      </dsp:nvSpPr>
      <dsp:spPr>
        <a:xfrm>
          <a:off x="950752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Visualize, Present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997229" y="3373620"/>
        <a:ext cx="1371779" cy="859122"/>
      </dsp:txXfrm>
    </dsp:sp>
    <dsp:sp modelId="{9D050706-837E-4134-A053-5253FBAD1BF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946" y="2573545"/>
              </a:moveTo>
              <a:arcTo wR="2720010" hR="2720010" stAng="10985202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53977-D0A4-4F8B-A41B-735C91824987}">
      <dsp:nvSpPr>
        <dsp:cNvPr id="0" name=""/>
        <dsp:cNvSpPr/>
      </dsp:nvSpPr>
      <dsp:spPr>
        <a:xfrm>
          <a:off x="1475977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Operationalize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1522454" y="1072462"/>
        <a:ext cx="1371779" cy="859122"/>
      </dsp:txXfrm>
    </dsp:sp>
    <dsp:sp modelId="{84C3AE65-B43C-44CC-97EC-297CA8D1AA5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1248201" y="432602"/>
              </a:moveTo>
              <a:arcTo wR="2720010" hR="2720010" stAng="14234470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F30CF-7A20-4FEE-97D3-7CB1A806712F}">
      <dsp:nvSpPr>
        <dsp:cNvPr id="0" name=""/>
        <dsp:cNvSpPr/>
      </dsp:nvSpPr>
      <dsp:spPr>
        <a:xfrm>
          <a:off x="3602566" y="1874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Business Understanding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3649043" y="48351"/>
        <a:ext cx="1371779" cy="859122"/>
      </dsp:txXfrm>
    </dsp:sp>
    <dsp:sp modelId="{2A5E483F-BFFB-40D8-823D-1FD12809BBB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644662" y="161988"/>
              </a:moveTo>
              <a:arcTo wR="2720010" hR="2720010" stAng="17392409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BDEA-1853-4EE4-A26D-1B14FC2D3DE6}">
      <dsp:nvSpPr>
        <dsp:cNvPr id="0" name=""/>
        <dsp:cNvSpPr/>
      </dsp:nvSpPr>
      <dsp:spPr>
        <a:xfrm>
          <a:off x="5729156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Extract &amp; Understand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775633" y="1072462"/>
        <a:ext cx="1371779" cy="859122"/>
      </dsp:txXfrm>
    </dsp:sp>
    <dsp:sp modelId="{FF6A024E-98F3-4B33-8BA4-A969E360AFD0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262133" y="1752506"/>
              </a:moveTo>
              <a:arcTo wR="2720010" hR="2720010" stAng="20349824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35E1C-32C0-4452-A57A-DBDC80C0A1BD}">
      <dsp:nvSpPr>
        <dsp:cNvPr id="0" name=""/>
        <dsp:cNvSpPr/>
      </dsp:nvSpPr>
      <dsp:spPr>
        <a:xfrm>
          <a:off x="6254380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Clean &amp; Integrate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6300857" y="3373620"/>
        <a:ext cx="1371779" cy="859122"/>
      </dsp:txXfrm>
    </dsp:sp>
    <dsp:sp modelId="{D4255B6A-C0B4-4995-BC66-495D9F1AA22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121243" y="3997717"/>
              </a:moveTo>
              <a:arcTo wR="2720010" hR="2720010" stAng="1681059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78451-437F-46A8-B734-4E433758F9EB}">
      <dsp:nvSpPr>
        <dsp:cNvPr id="0" name=""/>
        <dsp:cNvSpPr/>
      </dsp:nvSpPr>
      <dsp:spPr>
        <a:xfrm>
          <a:off x="4782735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Analysis (explore, model, etc.)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4829212" y="5219006"/>
        <a:ext cx="1371779" cy="859122"/>
      </dsp:txXfrm>
    </dsp:sp>
    <dsp:sp modelId="{46678A29-A1A2-464C-A24E-F2D54DCF34AD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2990292" y="5426558"/>
              </a:moveTo>
              <a:arcTo wR="2720010" hR="2720010" stAng="5057833" swAng="6843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7E005-F7EF-480F-A0B6-6511E1C73E1F}">
      <dsp:nvSpPr>
        <dsp:cNvPr id="0" name=""/>
        <dsp:cNvSpPr/>
      </dsp:nvSpPr>
      <dsp:spPr>
        <a:xfrm>
          <a:off x="2422398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Validate &amp; Test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2468875" y="5219006"/>
        <a:ext cx="1371779" cy="859122"/>
      </dsp:txXfrm>
    </dsp:sp>
    <dsp:sp modelId="{89FBE711-494B-499F-9070-AC3FE93732D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697215" y="4538459"/>
              </a:moveTo>
              <a:arcTo wR="2720010" hR="2720010" stAng="8282708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8DEB4-48DD-482B-905F-A223DFCB56BE}">
      <dsp:nvSpPr>
        <dsp:cNvPr id="0" name=""/>
        <dsp:cNvSpPr/>
      </dsp:nvSpPr>
      <dsp:spPr>
        <a:xfrm>
          <a:off x="950752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Visualize, Present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997229" y="3373620"/>
        <a:ext cx="1371779" cy="859122"/>
      </dsp:txXfrm>
    </dsp:sp>
    <dsp:sp modelId="{9D050706-837E-4134-A053-5253FBAD1BF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946" y="2573545"/>
              </a:moveTo>
              <a:arcTo wR="2720010" hR="2720010" stAng="10985202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53977-D0A4-4F8B-A41B-735C91824987}">
      <dsp:nvSpPr>
        <dsp:cNvPr id="0" name=""/>
        <dsp:cNvSpPr/>
      </dsp:nvSpPr>
      <dsp:spPr>
        <a:xfrm>
          <a:off x="1475977" y="1025985"/>
          <a:ext cx="1464733" cy="95207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Operationalize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1522454" y="1072462"/>
        <a:ext cx="1371779" cy="859122"/>
      </dsp:txXfrm>
    </dsp:sp>
    <dsp:sp modelId="{84C3AE65-B43C-44CC-97EC-297CA8D1AA5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1248201" y="432602"/>
              </a:moveTo>
              <a:arcTo wR="2720010" hR="2720010" stAng="14234470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F30CF-7A20-4FEE-97D3-7CB1A806712F}">
      <dsp:nvSpPr>
        <dsp:cNvPr id="0" name=""/>
        <dsp:cNvSpPr/>
      </dsp:nvSpPr>
      <dsp:spPr>
        <a:xfrm>
          <a:off x="3602566" y="1874"/>
          <a:ext cx="1464733" cy="95207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Business Understanding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3649043" y="48351"/>
        <a:ext cx="1371779" cy="859122"/>
      </dsp:txXfrm>
    </dsp:sp>
    <dsp:sp modelId="{2A5E483F-BFFB-40D8-823D-1FD12809BBB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644662" y="161988"/>
              </a:moveTo>
              <a:arcTo wR="2720010" hR="2720010" stAng="17392409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BDEA-1853-4EE4-A26D-1B14FC2D3DE6}">
      <dsp:nvSpPr>
        <dsp:cNvPr id="0" name=""/>
        <dsp:cNvSpPr/>
      </dsp:nvSpPr>
      <dsp:spPr>
        <a:xfrm>
          <a:off x="5729156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Extract &amp; Understand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775633" y="1072462"/>
        <a:ext cx="1371779" cy="859122"/>
      </dsp:txXfrm>
    </dsp:sp>
    <dsp:sp modelId="{FF6A024E-98F3-4B33-8BA4-A969E360AFD0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262133" y="1752506"/>
              </a:moveTo>
              <a:arcTo wR="2720010" hR="2720010" stAng="20349824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35E1C-32C0-4452-A57A-DBDC80C0A1BD}">
      <dsp:nvSpPr>
        <dsp:cNvPr id="0" name=""/>
        <dsp:cNvSpPr/>
      </dsp:nvSpPr>
      <dsp:spPr>
        <a:xfrm>
          <a:off x="6254380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Clean &amp; Integrate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6300857" y="3373620"/>
        <a:ext cx="1371779" cy="859122"/>
      </dsp:txXfrm>
    </dsp:sp>
    <dsp:sp modelId="{D4255B6A-C0B4-4995-BC66-495D9F1AA22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121243" y="3997717"/>
              </a:moveTo>
              <a:arcTo wR="2720010" hR="2720010" stAng="1681059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78451-437F-46A8-B734-4E433758F9EB}">
      <dsp:nvSpPr>
        <dsp:cNvPr id="0" name=""/>
        <dsp:cNvSpPr/>
      </dsp:nvSpPr>
      <dsp:spPr>
        <a:xfrm>
          <a:off x="4782735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Analysis (explore, model, etc.)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4829212" y="5219006"/>
        <a:ext cx="1371779" cy="859122"/>
      </dsp:txXfrm>
    </dsp:sp>
    <dsp:sp modelId="{46678A29-A1A2-464C-A24E-F2D54DCF34AD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2990292" y="5426558"/>
              </a:moveTo>
              <a:arcTo wR="2720010" hR="2720010" stAng="5057833" swAng="6843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7E005-F7EF-480F-A0B6-6511E1C73E1F}">
      <dsp:nvSpPr>
        <dsp:cNvPr id="0" name=""/>
        <dsp:cNvSpPr/>
      </dsp:nvSpPr>
      <dsp:spPr>
        <a:xfrm>
          <a:off x="2422398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Validate &amp; Test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2468875" y="5219006"/>
        <a:ext cx="1371779" cy="859122"/>
      </dsp:txXfrm>
    </dsp:sp>
    <dsp:sp modelId="{89FBE711-494B-499F-9070-AC3FE93732D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697215" y="4538459"/>
              </a:moveTo>
              <a:arcTo wR="2720010" hR="2720010" stAng="8282708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8DEB4-48DD-482B-905F-A223DFCB56BE}">
      <dsp:nvSpPr>
        <dsp:cNvPr id="0" name=""/>
        <dsp:cNvSpPr/>
      </dsp:nvSpPr>
      <dsp:spPr>
        <a:xfrm>
          <a:off x="950752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Visualize, Present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997229" y="3373620"/>
        <a:ext cx="1371779" cy="859122"/>
      </dsp:txXfrm>
    </dsp:sp>
    <dsp:sp modelId="{9D050706-837E-4134-A053-5253FBAD1BF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946" y="2573545"/>
              </a:moveTo>
              <a:arcTo wR="2720010" hR="2720010" stAng="10985202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53977-D0A4-4F8B-A41B-735C91824987}">
      <dsp:nvSpPr>
        <dsp:cNvPr id="0" name=""/>
        <dsp:cNvSpPr/>
      </dsp:nvSpPr>
      <dsp:spPr>
        <a:xfrm>
          <a:off x="1475977" y="1025985"/>
          <a:ext cx="1464733" cy="95207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Operationalize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1522454" y="1072462"/>
        <a:ext cx="1371779" cy="859122"/>
      </dsp:txXfrm>
    </dsp:sp>
    <dsp:sp modelId="{84C3AE65-B43C-44CC-97EC-297CA8D1AA5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1248201" y="432602"/>
              </a:moveTo>
              <a:arcTo wR="2720010" hR="2720010" stAng="14234470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F30CF-7A20-4FEE-97D3-7CB1A806712F}">
      <dsp:nvSpPr>
        <dsp:cNvPr id="0" name=""/>
        <dsp:cNvSpPr/>
      </dsp:nvSpPr>
      <dsp:spPr>
        <a:xfrm>
          <a:off x="3602566" y="1874"/>
          <a:ext cx="1464733" cy="95207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Business Understanding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3649043" y="48351"/>
        <a:ext cx="1371779" cy="859122"/>
      </dsp:txXfrm>
    </dsp:sp>
    <dsp:sp modelId="{2A5E483F-BFFB-40D8-823D-1FD12809BBB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644662" y="161988"/>
              </a:moveTo>
              <a:arcTo wR="2720010" hR="2720010" stAng="17392409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BDEA-1853-4EE4-A26D-1B14FC2D3DE6}">
      <dsp:nvSpPr>
        <dsp:cNvPr id="0" name=""/>
        <dsp:cNvSpPr/>
      </dsp:nvSpPr>
      <dsp:spPr>
        <a:xfrm>
          <a:off x="5729156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Extract &amp; Understand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775633" y="1072462"/>
        <a:ext cx="1371779" cy="859122"/>
      </dsp:txXfrm>
    </dsp:sp>
    <dsp:sp modelId="{FF6A024E-98F3-4B33-8BA4-A969E360AFD0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262133" y="1752506"/>
              </a:moveTo>
              <a:arcTo wR="2720010" hR="2720010" stAng="20349824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35E1C-32C0-4452-A57A-DBDC80C0A1BD}">
      <dsp:nvSpPr>
        <dsp:cNvPr id="0" name=""/>
        <dsp:cNvSpPr/>
      </dsp:nvSpPr>
      <dsp:spPr>
        <a:xfrm>
          <a:off x="6254380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Clean &amp; Integrate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6300857" y="3373620"/>
        <a:ext cx="1371779" cy="859122"/>
      </dsp:txXfrm>
    </dsp:sp>
    <dsp:sp modelId="{D4255B6A-C0B4-4995-BC66-495D9F1AA22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121243" y="3997717"/>
              </a:moveTo>
              <a:arcTo wR="2720010" hR="2720010" stAng="1681059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78451-437F-46A8-B734-4E433758F9EB}">
      <dsp:nvSpPr>
        <dsp:cNvPr id="0" name=""/>
        <dsp:cNvSpPr/>
      </dsp:nvSpPr>
      <dsp:spPr>
        <a:xfrm>
          <a:off x="4782735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Analysis (explore, model, etc.)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4829212" y="5219006"/>
        <a:ext cx="1371779" cy="859122"/>
      </dsp:txXfrm>
    </dsp:sp>
    <dsp:sp modelId="{46678A29-A1A2-464C-A24E-F2D54DCF34AD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2990292" y="5426558"/>
              </a:moveTo>
              <a:arcTo wR="2720010" hR="2720010" stAng="5057833" swAng="6843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7E005-F7EF-480F-A0B6-6511E1C73E1F}">
      <dsp:nvSpPr>
        <dsp:cNvPr id="0" name=""/>
        <dsp:cNvSpPr/>
      </dsp:nvSpPr>
      <dsp:spPr>
        <a:xfrm>
          <a:off x="2422398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Validate &amp; Test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2468875" y="5219006"/>
        <a:ext cx="1371779" cy="859122"/>
      </dsp:txXfrm>
    </dsp:sp>
    <dsp:sp modelId="{89FBE711-494B-499F-9070-AC3FE93732D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697215" y="4538459"/>
              </a:moveTo>
              <a:arcTo wR="2720010" hR="2720010" stAng="8282708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8DEB4-48DD-482B-905F-A223DFCB56BE}">
      <dsp:nvSpPr>
        <dsp:cNvPr id="0" name=""/>
        <dsp:cNvSpPr/>
      </dsp:nvSpPr>
      <dsp:spPr>
        <a:xfrm>
          <a:off x="950752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Visualize, Present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997229" y="3373620"/>
        <a:ext cx="1371779" cy="859122"/>
      </dsp:txXfrm>
    </dsp:sp>
    <dsp:sp modelId="{9D050706-837E-4134-A053-5253FBAD1BF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946" y="2573545"/>
              </a:moveTo>
              <a:arcTo wR="2720010" hR="2720010" stAng="10985202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53977-D0A4-4F8B-A41B-735C91824987}">
      <dsp:nvSpPr>
        <dsp:cNvPr id="0" name=""/>
        <dsp:cNvSpPr/>
      </dsp:nvSpPr>
      <dsp:spPr>
        <a:xfrm>
          <a:off x="1475977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Operationalize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1522454" y="1072462"/>
        <a:ext cx="1371779" cy="859122"/>
      </dsp:txXfrm>
    </dsp:sp>
    <dsp:sp modelId="{84C3AE65-B43C-44CC-97EC-297CA8D1AA5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1248201" y="432602"/>
              </a:moveTo>
              <a:arcTo wR="2720010" hR="2720010" stAng="14234470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F30CF-7A20-4FEE-97D3-7CB1A806712F}">
      <dsp:nvSpPr>
        <dsp:cNvPr id="0" name=""/>
        <dsp:cNvSpPr/>
      </dsp:nvSpPr>
      <dsp:spPr>
        <a:xfrm>
          <a:off x="3602566" y="1874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Business Understanding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3649043" y="48351"/>
        <a:ext cx="1371779" cy="859122"/>
      </dsp:txXfrm>
    </dsp:sp>
    <dsp:sp modelId="{2A5E483F-BFFB-40D8-823D-1FD12809BBB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644662" y="161988"/>
              </a:moveTo>
              <a:arcTo wR="2720010" hR="2720010" stAng="17392409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BDEA-1853-4EE4-A26D-1B14FC2D3DE6}">
      <dsp:nvSpPr>
        <dsp:cNvPr id="0" name=""/>
        <dsp:cNvSpPr/>
      </dsp:nvSpPr>
      <dsp:spPr>
        <a:xfrm>
          <a:off x="5729156" y="1025985"/>
          <a:ext cx="1464733" cy="95207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Extract &amp; Understand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775633" y="1072462"/>
        <a:ext cx="1371779" cy="859122"/>
      </dsp:txXfrm>
    </dsp:sp>
    <dsp:sp modelId="{FF6A024E-98F3-4B33-8BA4-A969E360AFD0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262133" y="1752506"/>
              </a:moveTo>
              <a:arcTo wR="2720010" hR="2720010" stAng="20349824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35E1C-32C0-4452-A57A-DBDC80C0A1BD}">
      <dsp:nvSpPr>
        <dsp:cNvPr id="0" name=""/>
        <dsp:cNvSpPr/>
      </dsp:nvSpPr>
      <dsp:spPr>
        <a:xfrm>
          <a:off x="6254380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Clean &amp; Integrate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6300857" y="3373620"/>
        <a:ext cx="1371779" cy="859122"/>
      </dsp:txXfrm>
    </dsp:sp>
    <dsp:sp modelId="{D4255B6A-C0B4-4995-BC66-495D9F1AA22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121243" y="3997717"/>
              </a:moveTo>
              <a:arcTo wR="2720010" hR="2720010" stAng="1681059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78451-437F-46A8-B734-4E433758F9EB}">
      <dsp:nvSpPr>
        <dsp:cNvPr id="0" name=""/>
        <dsp:cNvSpPr/>
      </dsp:nvSpPr>
      <dsp:spPr>
        <a:xfrm>
          <a:off x="4782735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Analysis (explore, model, etc.)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4829212" y="5219006"/>
        <a:ext cx="1371779" cy="859122"/>
      </dsp:txXfrm>
    </dsp:sp>
    <dsp:sp modelId="{46678A29-A1A2-464C-A24E-F2D54DCF34AD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2990292" y="5426558"/>
              </a:moveTo>
              <a:arcTo wR="2720010" hR="2720010" stAng="5057833" swAng="6843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7E005-F7EF-480F-A0B6-6511E1C73E1F}">
      <dsp:nvSpPr>
        <dsp:cNvPr id="0" name=""/>
        <dsp:cNvSpPr/>
      </dsp:nvSpPr>
      <dsp:spPr>
        <a:xfrm>
          <a:off x="2422398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Validate &amp; Test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2468875" y="5219006"/>
        <a:ext cx="1371779" cy="859122"/>
      </dsp:txXfrm>
    </dsp:sp>
    <dsp:sp modelId="{89FBE711-494B-499F-9070-AC3FE93732D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697215" y="4538459"/>
              </a:moveTo>
              <a:arcTo wR="2720010" hR="2720010" stAng="8282708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8DEB4-48DD-482B-905F-A223DFCB56BE}">
      <dsp:nvSpPr>
        <dsp:cNvPr id="0" name=""/>
        <dsp:cNvSpPr/>
      </dsp:nvSpPr>
      <dsp:spPr>
        <a:xfrm>
          <a:off x="950752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Visualize, Present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997229" y="3373620"/>
        <a:ext cx="1371779" cy="859122"/>
      </dsp:txXfrm>
    </dsp:sp>
    <dsp:sp modelId="{9D050706-837E-4134-A053-5253FBAD1BF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946" y="2573545"/>
              </a:moveTo>
              <a:arcTo wR="2720010" hR="2720010" stAng="10985202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53977-D0A4-4F8B-A41B-735C91824987}">
      <dsp:nvSpPr>
        <dsp:cNvPr id="0" name=""/>
        <dsp:cNvSpPr/>
      </dsp:nvSpPr>
      <dsp:spPr>
        <a:xfrm>
          <a:off x="1475977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Operationalize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1522454" y="1072462"/>
        <a:ext cx="1371779" cy="859122"/>
      </dsp:txXfrm>
    </dsp:sp>
    <dsp:sp modelId="{84C3AE65-B43C-44CC-97EC-297CA8D1AA5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1248201" y="432602"/>
              </a:moveTo>
              <a:arcTo wR="2720010" hR="2720010" stAng="14234470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F30CF-7A20-4FEE-97D3-7CB1A806712F}">
      <dsp:nvSpPr>
        <dsp:cNvPr id="0" name=""/>
        <dsp:cNvSpPr/>
      </dsp:nvSpPr>
      <dsp:spPr>
        <a:xfrm>
          <a:off x="3602566" y="1874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Business Understanding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3649043" y="48351"/>
        <a:ext cx="1371779" cy="859122"/>
      </dsp:txXfrm>
    </dsp:sp>
    <dsp:sp modelId="{2A5E483F-BFFB-40D8-823D-1FD12809BBB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644662" y="161988"/>
              </a:moveTo>
              <a:arcTo wR="2720010" hR="2720010" stAng="17392409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BDEA-1853-4EE4-A26D-1B14FC2D3DE6}">
      <dsp:nvSpPr>
        <dsp:cNvPr id="0" name=""/>
        <dsp:cNvSpPr/>
      </dsp:nvSpPr>
      <dsp:spPr>
        <a:xfrm>
          <a:off x="5729156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Extract &amp; Understand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775633" y="1072462"/>
        <a:ext cx="1371779" cy="859122"/>
      </dsp:txXfrm>
    </dsp:sp>
    <dsp:sp modelId="{FF6A024E-98F3-4B33-8BA4-A969E360AFD0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262133" y="1752506"/>
              </a:moveTo>
              <a:arcTo wR="2720010" hR="2720010" stAng="20349824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35E1C-32C0-4452-A57A-DBDC80C0A1BD}">
      <dsp:nvSpPr>
        <dsp:cNvPr id="0" name=""/>
        <dsp:cNvSpPr/>
      </dsp:nvSpPr>
      <dsp:spPr>
        <a:xfrm>
          <a:off x="6254380" y="3327143"/>
          <a:ext cx="1464733" cy="95207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Clean &amp; Integrate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6300857" y="3373620"/>
        <a:ext cx="1371779" cy="859122"/>
      </dsp:txXfrm>
    </dsp:sp>
    <dsp:sp modelId="{D4255B6A-C0B4-4995-BC66-495D9F1AA22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121243" y="3997717"/>
              </a:moveTo>
              <a:arcTo wR="2720010" hR="2720010" stAng="1681059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78451-437F-46A8-B734-4E433758F9EB}">
      <dsp:nvSpPr>
        <dsp:cNvPr id="0" name=""/>
        <dsp:cNvSpPr/>
      </dsp:nvSpPr>
      <dsp:spPr>
        <a:xfrm>
          <a:off x="4782735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Analysis (explore, model, etc.)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4829212" y="5219006"/>
        <a:ext cx="1371779" cy="859122"/>
      </dsp:txXfrm>
    </dsp:sp>
    <dsp:sp modelId="{46678A29-A1A2-464C-A24E-F2D54DCF34AD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2990292" y="5426558"/>
              </a:moveTo>
              <a:arcTo wR="2720010" hR="2720010" stAng="5057833" swAng="6843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7E005-F7EF-480F-A0B6-6511E1C73E1F}">
      <dsp:nvSpPr>
        <dsp:cNvPr id="0" name=""/>
        <dsp:cNvSpPr/>
      </dsp:nvSpPr>
      <dsp:spPr>
        <a:xfrm>
          <a:off x="2422398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Validate &amp; Test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2468875" y="5219006"/>
        <a:ext cx="1371779" cy="859122"/>
      </dsp:txXfrm>
    </dsp:sp>
    <dsp:sp modelId="{89FBE711-494B-499F-9070-AC3FE93732D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697215" y="4538459"/>
              </a:moveTo>
              <a:arcTo wR="2720010" hR="2720010" stAng="8282708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8DEB4-48DD-482B-905F-A223DFCB56BE}">
      <dsp:nvSpPr>
        <dsp:cNvPr id="0" name=""/>
        <dsp:cNvSpPr/>
      </dsp:nvSpPr>
      <dsp:spPr>
        <a:xfrm>
          <a:off x="950752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Visualize, Present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997229" y="3373620"/>
        <a:ext cx="1371779" cy="859122"/>
      </dsp:txXfrm>
    </dsp:sp>
    <dsp:sp modelId="{9D050706-837E-4134-A053-5253FBAD1BF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946" y="2573545"/>
              </a:moveTo>
              <a:arcTo wR="2720010" hR="2720010" stAng="10985202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53977-D0A4-4F8B-A41B-735C91824987}">
      <dsp:nvSpPr>
        <dsp:cNvPr id="0" name=""/>
        <dsp:cNvSpPr/>
      </dsp:nvSpPr>
      <dsp:spPr>
        <a:xfrm>
          <a:off x="1475977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Operationalize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1522454" y="1072462"/>
        <a:ext cx="1371779" cy="859122"/>
      </dsp:txXfrm>
    </dsp:sp>
    <dsp:sp modelId="{84C3AE65-B43C-44CC-97EC-297CA8D1AA5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1248201" y="432602"/>
              </a:moveTo>
              <a:arcTo wR="2720010" hR="2720010" stAng="14234470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F30CF-7A20-4FEE-97D3-7CB1A806712F}">
      <dsp:nvSpPr>
        <dsp:cNvPr id="0" name=""/>
        <dsp:cNvSpPr/>
      </dsp:nvSpPr>
      <dsp:spPr>
        <a:xfrm>
          <a:off x="3602566" y="1874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Business Understanding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3649043" y="48351"/>
        <a:ext cx="1371779" cy="859122"/>
      </dsp:txXfrm>
    </dsp:sp>
    <dsp:sp modelId="{2A5E483F-BFFB-40D8-823D-1FD12809BBB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644662" y="161988"/>
              </a:moveTo>
              <a:arcTo wR="2720010" hR="2720010" stAng="17392409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BDEA-1853-4EE4-A26D-1B14FC2D3DE6}">
      <dsp:nvSpPr>
        <dsp:cNvPr id="0" name=""/>
        <dsp:cNvSpPr/>
      </dsp:nvSpPr>
      <dsp:spPr>
        <a:xfrm>
          <a:off x="5729156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Extract &amp; Understand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775633" y="1072462"/>
        <a:ext cx="1371779" cy="859122"/>
      </dsp:txXfrm>
    </dsp:sp>
    <dsp:sp modelId="{FF6A024E-98F3-4B33-8BA4-A969E360AFD0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262133" y="1752506"/>
              </a:moveTo>
              <a:arcTo wR="2720010" hR="2720010" stAng="20349824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35E1C-32C0-4452-A57A-DBDC80C0A1BD}">
      <dsp:nvSpPr>
        <dsp:cNvPr id="0" name=""/>
        <dsp:cNvSpPr/>
      </dsp:nvSpPr>
      <dsp:spPr>
        <a:xfrm>
          <a:off x="6254380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Clean &amp; Integrate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6300857" y="3373620"/>
        <a:ext cx="1371779" cy="859122"/>
      </dsp:txXfrm>
    </dsp:sp>
    <dsp:sp modelId="{D4255B6A-C0B4-4995-BC66-495D9F1AA22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121243" y="3997717"/>
              </a:moveTo>
              <a:arcTo wR="2720010" hR="2720010" stAng="1681059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78451-437F-46A8-B734-4E433758F9EB}">
      <dsp:nvSpPr>
        <dsp:cNvPr id="0" name=""/>
        <dsp:cNvSpPr/>
      </dsp:nvSpPr>
      <dsp:spPr>
        <a:xfrm>
          <a:off x="4782735" y="5172529"/>
          <a:ext cx="1464733" cy="95207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Analysis (explore, model, etc.)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4829212" y="5219006"/>
        <a:ext cx="1371779" cy="859122"/>
      </dsp:txXfrm>
    </dsp:sp>
    <dsp:sp modelId="{46678A29-A1A2-464C-A24E-F2D54DCF34AD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2990292" y="5426558"/>
              </a:moveTo>
              <a:arcTo wR="2720010" hR="2720010" stAng="5057833" swAng="6843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7E005-F7EF-480F-A0B6-6511E1C73E1F}">
      <dsp:nvSpPr>
        <dsp:cNvPr id="0" name=""/>
        <dsp:cNvSpPr/>
      </dsp:nvSpPr>
      <dsp:spPr>
        <a:xfrm>
          <a:off x="2422398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Validate &amp; Test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2468875" y="5219006"/>
        <a:ext cx="1371779" cy="859122"/>
      </dsp:txXfrm>
    </dsp:sp>
    <dsp:sp modelId="{89FBE711-494B-499F-9070-AC3FE93732D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697215" y="4538459"/>
              </a:moveTo>
              <a:arcTo wR="2720010" hR="2720010" stAng="8282708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8DEB4-48DD-482B-905F-A223DFCB56BE}">
      <dsp:nvSpPr>
        <dsp:cNvPr id="0" name=""/>
        <dsp:cNvSpPr/>
      </dsp:nvSpPr>
      <dsp:spPr>
        <a:xfrm>
          <a:off x="950752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Visualize, Present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997229" y="3373620"/>
        <a:ext cx="1371779" cy="859122"/>
      </dsp:txXfrm>
    </dsp:sp>
    <dsp:sp modelId="{9D050706-837E-4134-A053-5253FBAD1BF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946" y="2573545"/>
              </a:moveTo>
              <a:arcTo wR="2720010" hR="2720010" stAng="10985202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53977-D0A4-4F8B-A41B-735C91824987}">
      <dsp:nvSpPr>
        <dsp:cNvPr id="0" name=""/>
        <dsp:cNvSpPr/>
      </dsp:nvSpPr>
      <dsp:spPr>
        <a:xfrm>
          <a:off x="1475977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Operationalize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1522454" y="1072462"/>
        <a:ext cx="1371779" cy="859122"/>
      </dsp:txXfrm>
    </dsp:sp>
    <dsp:sp modelId="{84C3AE65-B43C-44CC-97EC-297CA8D1AA5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1248201" y="432602"/>
              </a:moveTo>
              <a:arcTo wR="2720010" hR="2720010" stAng="14234470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F30CF-7A20-4FEE-97D3-7CB1A806712F}">
      <dsp:nvSpPr>
        <dsp:cNvPr id="0" name=""/>
        <dsp:cNvSpPr/>
      </dsp:nvSpPr>
      <dsp:spPr>
        <a:xfrm>
          <a:off x="3602566" y="1874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Business Understanding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3649043" y="48351"/>
        <a:ext cx="1371779" cy="859122"/>
      </dsp:txXfrm>
    </dsp:sp>
    <dsp:sp modelId="{2A5E483F-BFFB-40D8-823D-1FD12809BBB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644662" y="161988"/>
              </a:moveTo>
              <a:arcTo wR="2720010" hR="2720010" stAng="17392409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BDEA-1853-4EE4-A26D-1B14FC2D3DE6}">
      <dsp:nvSpPr>
        <dsp:cNvPr id="0" name=""/>
        <dsp:cNvSpPr/>
      </dsp:nvSpPr>
      <dsp:spPr>
        <a:xfrm>
          <a:off x="5729156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Extract &amp; Understand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775633" y="1072462"/>
        <a:ext cx="1371779" cy="859122"/>
      </dsp:txXfrm>
    </dsp:sp>
    <dsp:sp modelId="{FF6A024E-98F3-4B33-8BA4-A969E360AFD0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262133" y="1752506"/>
              </a:moveTo>
              <a:arcTo wR="2720010" hR="2720010" stAng="20349824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35E1C-32C0-4452-A57A-DBDC80C0A1BD}">
      <dsp:nvSpPr>
        <dsp:cNvPr id="0" name=""/>
        <dsp:cNvSpPr/>
      </dsp:nvSpPr>
      <dsp:spPr>
        <a:xfrm>
          <a:off x="6254380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Clean &amp; Integrate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6300857" y="3373620"/>
        <a:ext cx="1371779" cy="859122"/>
      </dsp:txXfrm>
    </dsp:sp>
    <dsp:sp modelId="{D4255B6A-C0B4-4995-BC66-495D9F1AA22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121243" y="3997717"/>
              </a:moveTo>
              <a:arcTo wR="2720010" hR="2720010" stAng="1681059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78451-437F-46A8-B734-4E433758F9EB}">
      <dsp:nvSpPr>
        <dsp:cNvPr id="0" name=""/>
        <dsp:cNvSpPr/>
      </dsp:nvSpPr>
      <dsp:spPr>
        <a:xfrm>
          <a:off x="4782735" y="5172529"/>
          <a:ext cx="1464733" cy="95207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Analysis (explore, model, etc.)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4829212" y="5219006"/>
        <a:ext cx="1371779" cy="859122"/>
      </dsp:txXfrm>
    </dsp:sp>
    <dsp:sp modelId="{46678A29-A1A2-464C-A24E-F2D54DCF34AD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2990292" y="5426558"/>
              </a:moveTo>
              <a:arcTo wR="2720010" hR="2720010" stAng="5057833" swAng="6843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7E005-F7EF-480F-A0B6-6511E1C73E1F}">
      <dsp:nvSpPr>
        <dsp:cNvPr id="0" name=""/>
        <dsp:cNvSpPr/>
      </dsp:nvSpPr>
      <dsp:spPr>
        <a:xfrm>
          <a:off x="2422398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Validate &amp; Test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2468875" y="5219006"/>
        <a:ext cx="1371779" cy="859122"/>
      </dsp:txXfrm>
    </dsp:sp>
    <dsp:sp modelId="{89FBE711-494B-499F-9070-AC3FE93732D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697215" y="4538459"/>
              </a:moveTo>
              <a:arcTo wR="2720010" hR="2720010" stAng="8282708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8DEB4-48DD-482B-905F-A223DFCB56BE}">
      <dsp:nvSpPr>
        <dsp:cNvPr id="0" name=""/>
        <dsp:cNvSpPr/>
      </dsp:nvSpPr>
      <dsp:spPr>
        <a:xfrm>
          <a:off x="950752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Visualize, Present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997229" y="3373620"/>
        <a:ext cx="1371779" cy="859122"/>
      </dsp:txXfrm>
    </dsp:sp>
    <dsp:sp modelId="{9D050706-837E-4134-A053-5253FBAD1BF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946" y="2573545"/>
              </a:moveTo>
              <a:arcTo wR="2720010" hR="2720010" stAng="10985202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53977-D0A4-4F8B-A41B-735C91824987}">
      <dsp:nvSpPr>
        <dsp:cNvPr id="0" name=""/>
        <dsp:cNvSpPr/>
      </dsp:nvSpPr>
      <dsp:spPr>
        <a:xfrm>
          <a:off x="1475977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Operationalize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1522454" y="1072462"/>
        <a:ext cx="1371779" cy="859122"/>
      </dsp:txXfrm>
    </dsp:sp>
    <dsp:sp modelId="{84C3AE65-B43C-44CC-97EC-297CA8D1AA5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1248201" y="432602"/>
              </a:moveTo>
              <a:arcTo wR="2720010" hR="2720010" stAng="14234470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F30CF-7A20-4FEE-97D3-7CB1A806712F}">
      <dsp:nvSpPr>
        <dsp:cNvPr id="0" name=""/>
        <dsp:cNvSpPr/>
      </dsp:nvSpPr>
      <dsp:spPr>
        <a:xfrm>
          <a:off x="3602566" y="1874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Business Understanding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3649043" y="48351"/>
        <a:ext cx="1371779" cy="859122"/>
      </dsp:txXfrm>
    </dsp:sp>
    <dsp:sp modelId="{2A5E483F-BFFB-40D8-823D-1FD12809BBB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644662" y="161988"/>
              </a:moveTo>
              <a:arcTo wR="2720010" hR="2720010" stAng="17392409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BDEA-1853-4EE4-A26D-1B14FC2D3DE6}">
      <dsp:nvSpPr>
        <dsp:cNvPr id="0" name=""/>
        <dsp:cNvSpPr/>
      </dsp:nvSpPr>
      <dsp:spPr>
        <a:xfrm>
          <a:off x="5729156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Extract &amp; Understand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775633" y="1072462"/>
        <a:ext cx="1371779" cy="859122"/>
      </dsp:txXfrm>
    </dsp:sp>
    <dsp:sp modelId="{FF6A024E-98F3-4B33-8BA4-A969E360AFD0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262133" y="1752506"/>
              </a:moveTo>
              <a:arcTo wR="2720010" hR="2720010" stAng="20349824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35E1C-32C0-4452-A57A-DBDC80C0A1BD}">
      <dsp:nvSpPr>
        <dsp:cNvPr id="0" name=""/>
        <dsp:cNvSpPr/>
      </dsp:nvSpPr>
      <dsp:spPr>
        <a:xfrm>
          <a:off x="6254380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Clean &amp; Integrate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6300857" y="3373620"/>
        <a:ext cx="1371779" cy="859122"/>
      </dsp:txXfrm>
    </dsp:sp>
    <dsp:sp modelId="{D4255B6A-C0B4-4995-BC66-495D9F1AA22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121243" y="3997717"/>
              </a:moveTo>
              <a:arcTo wR="2720010" hR="2720010" stAng="1681059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78451-437F-46A8-B734-4E433758F9EB}">
      <dsp:nvSpPr>
        <dsp:cNvPr id="0" name=""/>
        <dsp:cNvSpPr/>
      </dsp:nvSpPr>
      <dsp:spPr>
        <a:xfrm>
          <a:off x="4782735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Analysis (explore, model, etc.)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4829212" y="5219006"/>
        <a:ext cx="1371779" cy="859122"/>
      </dsp:txXfrm>
    </dsp:sp>
    <dsp:sp modelId="{46678A29-A1A2-464C-A24E-F2D54DCF34AD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2990292" y="5426558"/>
              </a:moveTo>
              <a:arcTo wR="2720010" hR="2720010" stAng="5057833" swAng="6843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7E005-F7EF-480F-A0B6-6511E1C73E1F}">
      <dsp:nvSpPr>
        <dsp:cNvPr id="0" name=""/>
        <dsp:cNvSpPr/>
      </dsp:nvSpPr>
      <dsp:spPr>
        <a:xfrm>
          <a:off x="2422398" y="5172529"/>
          <a:ext cx="1464733" cy="95207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Validate &amp; Test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2468875" y="5219006"/>
        <a:ext cx="1371779" cy="859122"/>
      </dsp:txXfrm>
    </dsp:sp>
    <dsp:sp modelId="{89FBE711-494B-499F-9070-AC3FE93732D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697215" y="4538459"/>
              </a:moveTo>
              <a:arcTo wR="2720010" hR="2720010" stAng="8282708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8DEB4-48DD-482B-905F-A223DFCB56BE}">
      <dsp:nvSpPr>
        <dsp:cNvPr id="0" name=""/>
        <dsp:cNvSpPr/>
      </dsp:nvSpPr>
      <dsp:spPr>
        <a:xfrm>
          <a:off x="950752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Visualize, Present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997229" y="3373620"/>
        <a:ext cx="1371779" cy="859122"/>
      </dsp:txXfrm>
    </dsp:sp>
    <dsp:sp modelId="{9D050706-837E-4134-A053-5253FBAD1BF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946" y="2573545"/>
              </a:moveTo>
              <a:arcTo wR="2720010" hR="2720010" stAng="10985202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53977-D0A4-4F8B-A41B-735C91824987}">
      <dsp:nvSpPr>
        <dsp:cNvPr id="0" name=""/>
        <dsp:cNvSpPr/>
      </dsp:nvSpPr>
      <dsp:spPr>
        <a:xfrm>
          <a:off x="1475977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Operationalize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1522454" y="1072462"/>
        <a:ext cx="1371779" cy="859122"/>
      </dsp:txXfrm>
    </dsp:sp>
    <dsp:sp modelId="{84C3AE65-B43C-44CC-97EC-297CA8D1AA5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1248201" y="432602"/>
              </a:moveTo>
              <a:arcTo wR="2720010" hR="2720010" stAng="14234470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F30CF-7A20-4FEE-97D3-7CB1A806712F}">
      <dsp:nvSpPr>
        <dsp:cNvPr id="0" name=""/>
        <dsp:cNvSpPr/>
      </dsp:nvSpPr>
      <dsp:spPr>
        <a:xfrm>
          <a:off x="3602566" y="1874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Business Understanding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3649043" y="48351"/>
        <a:ext cx="1371779" cy="859122"/>
      </dsp:txXfrm>
    </dsp:sp>
    <dsp:sp modelId="{2A5E483F-BFFB-40D8-823D-1FD12809BBB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644662" y="161988"/>
              </a:moveTo>
              <a:arcTo wR="2720010" hR="2720010" stAng="17392409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BDEA-1853-4EE4-A26D-1B14FC2D3DE6}">
      <dsp:nvSpPr>
        <dsp:cNvPr id="0" name=""/>
        <dsp:cNvSpPr/>
      </dsp:nvSpPr>
      <dsp:spPr>
        <a:xfrm>
          <a:off x="5729156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Extract &amp; Understand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775633" y="1072462"/>
        <a:ext cx="1371779" cy="859122"/>
      </dsp:txXfrm>
    </dsp:sp>
    <dsp:sp modelId="{FF6A024E-98F3-4B33-8BA4-A969E360AFD0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262133" y="1752506"/>
              </a:moveTo>
              <a:arcTo wR="2720010" hR="2720010" stAng="20349824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35E1C-32C0-4452-A57A-DBDC80C0A1BD}">
      <dsp:nvSpPr>
        <dsp:cNvPr id="0" name=""/>
        <dsp:cNvSpPr/>
      </dsp:nvSpPr>
      <dsp:spPr>
        <a:xfrm>
          <a:off x="6254380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Clean &amp; Integrate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6300857" y="3373620"/>
        <a:ext cx="1371779" cy="859122"/>
      </dsp:txXfrm>
    </dsp:sp>
    <dsp:sp modelId="{D4255B6A-C0B4-4995-BC66-495D9F1AA22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121243" y="3997717"/>
              </a:moveTo>
              <a:arcTo wR="2720010" hR="2720010" stAng="1681059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78451-437F-46A8-B734-4E433758F9EB}">
      <dsp:nvSpPr>
        <dsp:cNvPr id="0" name=""/>
        <dsp:cNvSpPr/>
      </dsp:nvSpPr>
      <dsp:spPr>
        <a:xfrm>
          <a:off x="4782735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Analysis (explore, model, etc.)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4829212" y="5219006"/>
        <a:ext cx="1371779" cy="859122"/>
      </dsp:txXfrm>
    </dsp:sp>
    <dsp:sp modelId="{46678A29-A1A2-464C-A24E-F2D54DCF34AD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2990292" y="5426558"/>
              </a:moveTo>
              <a:arcTo wR="2720010" hR="2720010" stAng="5057833" swAng="6843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7E005-F7EF-480F-A0B6-6511E1C73E1F}">
      <dsp:nvSpPr>
        <dsp:cNvPr id="0" name=""/>
        <dsp:cNvSpPr/>
      </dsp:nvSpPr>
      <dsp:spPr>
        <a:xfrm>
          <a:off x="2422398" y="5172529"/>
          <a:ext cx="1464733" cy="95207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Validate &amp; Test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2468875" y="5219006"/>
        <a:ext cx="1371779" cy="859122"/>
      </dsp:txXfrm>
    </dsp:sp>
    <dsp:sp modelId="{89FBE711-494B-499F-9070-AC3FE93732D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697215" y="4538459"/>
              </a:moveTo>
              <a:arcTo wR="2720010" hR="2720010" stAng="8282708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8DEB4-48DD-482B-905F-A223DFCB56BE}">
      <dsp:nvSpPr>
        <dsp:cNvPr id="0" name=""/>
        <dsp:cNvSpPr/>
      </dsp:nvSpPr>
      <dsp:spPr>
        <a:xfrm>
          <a:off x="950752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Visualize, Present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997229" y="3373620"/>
        <a:ext cx="1371779" cy="859122"/>
      </dsp:txXfrm>
    </dsp:sp>
    <dsp:sp modelId="{9D050706-837E-4134-A053-5253FBAD1BF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946" y="2573545"/>
              </a:moveTo>
              <a:arcTo wR="2720010" hR="2720010" stAng="10985202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53977-D0A4-4F8B-A41B-735C91824987}">
      <dsp:nvSpPr>
        <dsp:cNvPr id="0" name=""/>
        <dsp:cNvSpPr/>
      </dsp:nvSpPr>
      <dsp:spPr>
        <a:xfrm>
          <a:off x="1475977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Operationalize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1522454" y="1072462"/>
        <a:ext cx="1371779" cy="859122"/>
      </dsp:txXfrm>
    </dsp:sp>
    <dsp:sp modelId="{84C3AE65-B43C-44CC-97EC-297CA8D1AA5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1248201" y="432602"/>
              </a:moveTo>
              <a:arcTo wR="2720010" hR="2720010" stAng="14234470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F30CF-7A20-4FEE-97D3-7CB1A806712F}">
      <dsp:nvSpPr>
        <dsp:cNvPr id="0" name=""/>
        <dsp:cNvSpPr/>
      </dsp:nvSpPr>
      <dsp:spPr>
        <a:xfrm>
          <a:off x="3602566" y="1874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Business Understanding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3649043" y="48351"/>
        <a:ext cx="1371779" cy="859122"/>
      </dsp:txXfrm>
    </dsp:sp>
    <dsp:sp modelId="{2A5E483F-BFFB-40D8-823D-1FD12809BBB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644662" y="161988"/>
              </a:moveTo>
              <a:arcTo wR="2720010" hR="2720010" stAng="17392409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6BDEA-1853-4EE4-A26D-1B14FC2D3DE6}">
      <dsp:nvSpPr>
        <dsp:cNvPr id="0" name=""/>
        <dsp:cNvSpPr/>
      </dsp:nvSpPr>
      <dsp:spPr>
        <a:xfrm>
          <a:off x="5729156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Extract &amp; Understand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5775633" y="1072462"/>
        <a:ext cx="1371779" cy="859122"/>
      </dsp:txXfrm>
    </dsp:sp>
    <dsp:sp modelId="{FF6A024E-98F3-4B33-8BA4-A969E360AFD0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262133" y="1752506"/>
              </a:moveTo>
              <a:arcTo wR="2720010" hR="2720010" stAng="20349824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35E1C-32C0-4452-A57A-DBDC80C0A1BD}">
      <dsp:nvSpPr>
        <dsp:cNvPr id="0" name=""/>
        <dsp:cNvSpPr/>
      </dsp:nvSpPr>
      <dsp:spPr>
        <a:xfrm>
          <a:off x="6254380" y="3327143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Clean &amp; Integrate Data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6300857" y="3373620"/>
        <a:ext cx="1371779" cy="859122"/>
      </dsp:txXfrm>
    </dsp:sp>
    <dsp:sp modelId="{D4255B6A-C0B4-4995-BC66-495D9F1AA22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5121243" y="3997717"/>
              </a:moveTo>
              <a:arcTo wR="2720010" hR="2720010" stAng="1681059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78451-437F-46A8-B734-4E433758F9EB}">
      <dsp:nvSpPr>
        <dsp:cNvPr id="0" name=""/>
        <dsp:cNvSpPr/>
      </dsp:nvSpPr>
      <dsp:spPr>
        <a:xfrm>
          <a:off x="4782735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Analysis (explore, model, etc.)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4829212" y="5219006"/>
        <a:ext cx="1371779" cy="859122"/>
      </dsp:txXfrm>
    </dsp:sp>
    <dsp:sp modelId="{46678A29-A1A2-464C-A24E-F2D54DCF34AD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2990292" y="5426558"/>
              </a:moveTo>
              <a:arcTo wR="2720010" hR="2720010" stAng="5057833" swAng="6843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E7E005-F7EF-480F-A0B6-6511E1C73E1F}">
      <dsp:nvSpPr>
        <dsp:cNvPr id="0" name=""/>
        <dsp:cNvSpPr/>
      </dsp:nvSpPr>
      <dsp:spPr>
        <a:xfrm>
          <a:off x="2422398" y="5172529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Validate &amp; Test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2468875" y="5219006"/>
        <a:ext cx="1371779" cy="859122"/>
      </dsp:txXfrm>
    </dsp:sp>
    <dsp:sp modelId="{89FBE711-494B-499F-9070-AC3FE93732D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697215" y="4538459"/>
              </a:moveTo>
              <a:arcTo wR="2720010" hR="2720010" stAng="8282708" swAng="8362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8DEB4-48DD-482B-905F-A223DFCB56BE}">
      <dsp:nvSpPr>
        <dsp:cNvPr id="0" name=""/>
        <dsp:cNvSpPr/>
      </dsp:nvSpPr>
      <dsp:spPr>
        <a:xfrm>
          <a:off x="950752" y="3327143"/>
          <a:ext cx="1464733" cy="952076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Visualize, Present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997229" y="3373620"/>
        <a:ext cx="1371779" cy="859122"/>
      </dsp:txXfrm>
    </dsp:sp>
    <dsp:sp modelId="{9D050706-837E-4134-A053-5253FBAD1BF9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3946" y="2573545"/>
              </a:moveTo>
              <a:arcTo wR="2720010" hR="2720010" stAng="10985202" swAng="1064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53977-D0A4-4F8B-A41B-735C91824987}">
      <dsp:nvSpPr>
        <dsp:cNvPr id="0" name=""/>
        <dsp:cNvSpPr/>
      </dsp:nvSpPr>
      <dsp:spPr>
        <a:xfrm>
          <a:off x="1475977" y="1025985"/>
          <a:ext cx="1464733" cy="952076"/>
        </a:xfrm>
        <a:prstGeom prst="round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 smtClean="0">
              <a:solidFill>
                <a:schemeClr val="tx1"/>
              </a:solidFill>
            </a:rPr>
            <a:t>Operationalize</a:t>
          </a:r>
          <a:endParaRPr lang="en-US" sz="1500" kern="1200" baseline="0" dirty="0">
            <a:solidFill>
              <a:schemeClr val="tx1"/>
            </a:solidFill>
          </a:endParaRPr>
        </a:p>
      </dsp:txBody>
      <dsp:txXfrm>
        <a:off x="1522454" y="1072462"/>
        <a:ext cx="1371779" cy="859122"/>
      </dsp:txXfrm>
    </dsp:sp>
    <dsp:sp modelId="{84C3AE65-B43C-44CC-97EC-297CA8D1AA51}">
      <dsp:nvSpPr>
        <dsp:cNvPr id="0" name=""/>
        <dsp:cNvSpPr/>
      </dsp:nvSpPr>
      <dsp:spPr>
        <a:xfrm>
          <a:off x="1614923" y="477912"/>
          <a:ext cx="5440020" cy="5440020"/>
        </a:xfrm>
        <a:custGeom>
          <a:avLst/>
          <a:gdLst/>
          <a:ahLst/>
          <a:cxnLst/>
          <a:rect l="0" t="0" r="0" b="0"/>
          <a:pathLst>
            <a:path>
              <a:moveTo>
                <a:pt x="1248201" y="432602"/>
              </a:moveTo>
              <a:arcTo wR="2720010" hR="2720010" stAng="14234470" swAng="77312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52327633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r>
              <a:rPr lang="en-US" baseline="0" dirty="0" smtClean="0"/>
              <a:t>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38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25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91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mailto:name@generalassemb.ly?subject=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mailto:candace.salim@generalassemb.ly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– rev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 flipV="1">
            <a:off x="634374" y="868871"/>
            <a:ext cx="11738379" cy="3"/>
          </a:xfrm>
          <a:prstGeom prst="line">
            <a:avLst/>
          </a:prstGeom>
          <a:ln w="1905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>
            <a:off x="637559" y="7310571"/>
            <a:ext cx="11743189" cy="1"/>
          </a:xfrm>
          <a:prstGeom prst="line">
            <a:avLst/>
          </a:prstGeom>
          <a:ln w="190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rge text w/ bullets_red">
    <p:bg>
      <p:bgPr>
        <a:solidFill>
          <a:srgbClr val="ED33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V="1">
            <a:off x="654307" y="875366"/>
            <a:ext cx="910361" cy="1"/>
          </a:xfrm>
          <a:prstGeom prst="line">
            <a:avLst/>
          </a:prstGeom>
          <a:ln w="152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5875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rge text_red">
    <p:bg>
      <p:bgPr>
        <a:solidFill>
          <a:srgbClr val="ED33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654307" y="875366"/>
            <a:ext cx="910361" cy="1"/>
          </a:xfrm>
          <a:prstGeom prst="line">
            <a:avLst/>
          </a:prstGeom>
          <a:ln w="152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5875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rge text – rev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V="1">
            <a:off x="654307" y="875366"/>
            <a:ext cx="910361" cy="1"/>
          </a:xfrm>
          <a:prstGeom prst="line">
            <a:avLst/>
          </a:prstGeom>
          <a:ln w="152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5875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 flipV="1">
            <a:off x="634374" y="868871"/>
            <a:ext cx="11738379" cy="3"/>
          </a:xfrm>
          <a:prstGeom prst="line">
            <a:avLst/>
          </a:prstGeom>
          <a:ln w="1905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– red">
    <p:bg>
      <p:bgPr>
        <a:solidFill>
          <a:srgbClr val="ED33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 flipV="1">
            <a:off x="634374" y="868871"/>
            <a:ext cx="11738379" cy="3"/>
          </a:xfrm>
          <a:prstGeom prst="line">
            <a:avLst/>
          </a:prstGeom>
          <a:ln w="1905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5875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ore information">
    <p:bg>
      <p:bgPr>
        <a:solidFill>
          <a:srgbClr val="ED33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V="1">
            <a:off x="634374" y="868871"/>
            <a:ext cx="11738379" cy="3"/>
          </a:xfrm>
          <a:prstGeom prst="line">
            <a:avLst/>
          </a:prstGeom>
          <a:ln w="1905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5875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660400" y="7566699"/>
            <a:ext cx="5727700" cy="19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solidFill>
                  <a:srgbClr val="FFFFFF"/>
                </a:solidFill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1400" cap="all" spc="-28">
                <a:solidFill>
                  <a:srgbClr val="FFFFFF"/>
                </a:solidFill>
              </a:rPr>
              <a:t>data science info session</a:t>
            </a:r>
          </a:p>
        </p:txBody>
      </p:sp>
      <p:pic>
        <p:nvPicPr>
          <p:cNvPr id="68" name="GA_secondary_cog_bw_rev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660400" y="4330700"/>
            <a:ext cx="9715500" cy="131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1524000">
              <a:lnSpc>
                <a:spcPct val="110000"/>
              </a:lnSpc>
              <a:spcBef>
                <a:spcPts val="500"/>
              </a:spcBef>
              <a:buClr>
                <a:srgbClr val="000000"/>
              </a:buClr>
              <a:buFont typeface="Lucida Grande"/>
              <a:defRPr sz="1800">
                <a:uFillTx/>
              </a:defRPr>
            </a:pPr>
            <a:r>
              <a:rPr sz="2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Name</a:t>
            </a:r>
          </a:p>
          <a:p>
            <a:pPr marL="190500" lvl="0" indent="-190500" defTabSz="1524000">
              <a:lnSpc>
                <a:spcPct val="110000"/>
              </a:lnSpc>
              <a:spcBef>
                <a:spcPts val="500"/>
              </a:spcBef>
              <a:buSzPct val="86000"/>
              <a:buFont typeface="Lucida Grande"/>
              <a:buChar char="‣"/>
              <a:defRPr sz="1800">
                <a:uFillTx/>
              </a:defRPr>
            </a:pPr>
            <a:r>
              <a:rPr sz="2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3"/>
              </a:rPr>
              <a:t>benw@generalassemb.ly</a:t>
            </a:r>
            <a:endParaRPr sz="280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190500" lvl="0" indent="-190500" defTabSz="1524000">
              <a:lnSpc>
                <a:spcPct val="110000"/>
              </a:lnSpc>
              <a:spcBef>
                <a:spcPts val="500"/>
              </a:spcBef>
              <a:buSzPct val="86000"/>
              <a:buFont typeface="Lucida Grande"/>
              <a:buChar char="‣"/>
              <a:defRPr sz="1800">
                <a:uFillTx/>
              </a:defRPr>
            </a:pPr>
            <a:r>
              <a:rPr sz="2800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4"/>
              </a:rPr>
              <a:t>candace.salim@generalassemb.ly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lide – rev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EWD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VI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84999" y="1690778"/>
            <a:ext cx="6819801" cy="4262377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/>
          <p:nvPr/>
        </p:nvSpPr>
        <p:spPr>
          <a:xfrm flipV="1">
            <a:off x="654307" y="875366"/>
            <a:ext cx="910361" cy="1"/>
          </a:xfrm>
          <a:prstGeom prst="line">
            <a:avLst/>
          </a:prstGeom>
          <a:ln w="1524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 location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V="1">
            <a:off x="654307" y="875366"/>
            <a:ext cx="910361" cy="1"/>
          </a:xfrm>
          <a:prstGeom prst="line">
            <a:avLst/>
          </a:prstGeom>
          <a:ln w="1524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647700" y="1092200"/>
            <a:ext cx="5727700" cy="245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General Assembly campus locations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A mission statement – rev">
    <p:bg>
      <p:bgPr>
        <a:solidFill>
          <a:srgbClr val="ED33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V="1">
            <a:off x="654307" y="875366"/>
            <a:ext cx="910361" cy="1"/>
          </a:xfrm>
          <a:prstGeom prst="line">
            <a:avLst/>
          </a:prstGeom>
          <a:ln w="152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5875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EWD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D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7300" y="1778000"/>
            <a:ext cx="6522720" cy="407670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/>
          <p:nvPr/>
        </p:nvSpPr>
        <p:spPr>
          <a:xfrm flipV="1">
            <a:off x="654307" y="875366"/>
            <a:ext cx="910361" cy="1"/>
          </a:xfrm>
          <a:prstGeom prst="line">
            <a:avLst/>
          </a:prstGeom>
          <a:ln w="1524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dy copy - bulleted red">
    <p:bg>
      <p:bgPr>
        <a:solidFill>
          <a:srgbClr val="ED33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 flipV="1">
            <a:off x="654307" y="875366"/>
            <a:ext cx="910361" cy="1"/>
          </a:xfrm>
          <a:prstGeom prst="line">
            <a:avLst/>
          </a:prstGeom>
          <a:ln w="152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5875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dy copy –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654307" y="875366"/>
            <a:ext cx="910361" cy="1"/>
          </a:xfrm>
          <a:prstGeom prst="line">
            <a:avLst/>
          </a:prstGeom>
          <a:ln w="1524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screen –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0" name="Shape 40"/>
          <p:cNvSpPr>
            <a:spLocks noGrp="1"/>
          </p:cNvSpPr>
          <p:nvPr>
            <p:ph idx="3"/>
          </p:nvPr>
        </p:nvSpPr>
        <p:spPr>
          <a:xfrm>
            <a:off x="635000" y="813660"/>
            <a:ext cx="11747500" cy="61849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0" lvl="0" indent="0" defTabSz="1435100">
              <a:lnSpc>
                <a:spcPct val="100000"/>
              </a:lnSpc>
              <a:buSzTx/>
              <a:buFontTx/>
              <a:buNone/>
              <a:defRPr sz="22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 flipV="1">
            <a:off x="654307" y="875366"/>
            <a:ext cx="910361" cy="1"/>
          </a:xfrm>
          <a:prstGeom prst="line">
            <a:avLst/>
          </a:prstGeom>
          <a:ln w="1524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634374" y="868871"/>
            <a:ext cx="11738379" cy="3"/>
          </a:xfrm>
          <a:prstGeom prst="line">
            <a:avLst/>
          </a:prstGeom>
          <a:ln w="19050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637559" y="7310571"/>
            <a:ext cx="11743189" cy="1"/>
          </a:xfrm>
          <a:prstGeom prst="line">
            <a:avLst/>
          </a:prstGeom>
          <a:ln w="19050">
            <a:solidFill/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4" name="GA_secondary_cog_bw.pdf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2052300" y="7416800"/>
            <a:ext cx="332576" cy="330200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8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9" r:id="rId15"/>
    <p:sldLayoutId id="2147483672" r:id="rId16"/>
    <p:sldLayoutId id="2147483673" r:id="rId17"/>
  </p:sldLayoutIdLst>
  <p:transition spd="med"/>
  <p:txStyles>
    <p:titleStyle>
      <a:lvl1pPr defTabSz="698500">
        <a:lnSpc>
          <a:spcPts val="3200"/>
        </a:lnSpc>
        <a:defRPr sz="3000" cap="all" spc="-59">
          <a:uFill>
            <a:solidFill/>
          </a:uFill>
          <a:latin typeface="PFDinTextCompPro-Bold"/>
          <a:ea typeface="PFDinTextCompPro-Bold"/>
          <a:cs typeface="PFDinTextCompPro-Bold"/>
          <a:sym typeface="PFDinTextCompPro-Bold"/>
        </a:defRPr>
      </a:lvl1pPr>
      <a:lvl2pPr indent="228600" defTabSz="698500">
        <a:lnSpc>
          <a:spcPts val="3200"/>
        </a:lnSpc>
        <a:defRPr sz="3000" cap="all" spc="-59">
          <a:uFill>
            <a:solidFill/>
          </a:uFill>
          <a:latin typeface="PFDinTextCompPro-Bold"/>
          <a:ea typeface="PFDinTextCompPro-Bold"/>
          <a:cs typeface="PFDinTextCompPro-Bold"/>
          <a:sym typeface="PFDinTextCompPro-Bold"/>
        </a:defRPr>
      </a:lvl2pPr>
      <a:lvl3pPr indent="457200" defTabSz="698500">
        <a:lnSpc>
          <a:spcPts val="3200"/>
        </a:lnSpc>
        <a:defRPr sz="3000" cap="all" spc="-59">
          <a:uFill>
            <a:solidFill/>
          </a:uFill>
          <a:latin typeface="PFDinTextCompPro-Bold"/>
          <a:ea typeface="PFDinTextCompPro-Bold"/>
          <a:cs typeface="PFDinTextCompPro-Bold"/>
          <a:sym typeface="PFDinTextCompPro-Bold"/>
        </a:defRPr>
      </a:lvl3pPr>
      <a:lvl4pPr indent="685800" defTabSz="698500">
        <a:lnSpc>
          <a:spcPts val="3200"/>
        </a:lnSpc>
        <a:defRPr sz="3000" cap="all" spc="-59">
          <a:uFill>
            <a:solidFill/>
          </a:uFill>
          <a:latin typeface="PFDinTextCompPro-Bold"/>
          <a:ea typeface="PFDinTextCompPro-Bold"/>
          <a:cs typeface="PFDinTextCompPro-Bold"/>
          <a:sym typeface="PFDinTextCompPro-Bold"/>
        </a:defRPr>
      </a:lvl4pPr>
      <a:lvl5pPr indent="914400" defTabSz="698500">
        <a:lnSpc>
          <a:spcPts val="3200"/>
        </a:lnSpc>
        <a:defRPr sz="3000" cap="all" spc="-59">
          <a:uFill>
            <a:solidFill/>
          </a:uFill>
          <a:latin typeface="PFDinTextCompPro-Bold"/>
          <a:ea typeface="PFDinTextCompPro-Bold"/>
          <a:cs typeface="PFDinTextCompPro-Bold"/>
          <a:sym typeface="PFDinTextCompPro-Bold"/>
        </a:defRPr>
      </a:lvl5pPr>
      <a:lvl6pPr indent="1143000" defTabSz="698500">
        <a:lnSpc>
          <a:spcPts val="3200"/>
        </a:lnSpc>
        <a:defRPr sz="3000" cap="all" spc="-59">
          <a:uFill>
            <a:solidFill/>
          </a:uFill>
          <a:latin typeface="PFDinTextCompPro-Bold"/>
          <a:ea typeface="PFDinTextCompPro-Bold"/>
          <a:cs typeface="PFDinTextCompPro-Bold"/>
          <a:sym typeface="PFDinTextCompPro-Bold"/>
        </a:defRPr>
      </a:lvl6pPr>
      <a:lvl7pPr indent="1371600" defTabSz="698500">
        <a:lnSpc>
          <a:spcPts val="3200"/>
        </a:lnSpc>
        <a:defRPr sz="3000" cap="all" spc="-59">
          <a:uFill>
            <a:solidFill/>
          </a:uFill>
          <a:latin typeface="PFDinTextCompPro-Bold"/>
          <a:ea typeface="PFDinTextCompPro-Bold"/>
          <a:cs typeface="PFDinTextCompPro-Bold"/>
          <a:sym typeface="PFDinTextCompPro-Bold"/>
        </a:defRPr>
      </a:lvl7pPr>
      <a:lvl8pPr indent="1600200" defTabSz="698500">
        <a:lnSpc>
          <a:spcPts val="3200"/>
        </a:lnSpc>
        <a:defRPr sz="3000" cap="all" spc="-59">
          <a:uFill>
            <a:solidFill/>
          </a:uFill>
          <a:latin typeface="PFDinTextCompPro-Bold"/>
          <a:ea typeface="PFDinTextCompPro-Bold"/>
          <a:cs typeface="PFDinTextCompPro-Bold"/>
          <a:sym typeface="PFDinTextCompPro-Bold"/>
        </a:defRPr>
      </a:lvl8pPr>
      <a:lvl9pPr indent="1828800" defTabSz="698500">
        <a:lnSpc>
          <a:spcPts val="3200"/>
        </a:lnSpc>
        <a:defRPr sz="3000" cap="all" spc="-59">
          <a:uFill>
            <a:solidFill/>
          </a:uFill>
          <a:latin typeface="PFDinTextCompPro-Bold"/>
          <a:ea typeface="PFDinTextCompPro-Bold"/>
          <a:cs typeface="PFDinTextCompPro-Bold"/>
          <a:sym typeface="PFDinTextCompPro-Bold"/>
        </a:defRPr>
      </a:lvl9pPr>
    </p:titleStyle>
    <p:bodyStyle>
      <a:lvl1pPr marL="203200" indent="-203200" defTabSz="698500">
        <a:lnSpc>
          <a:spcPts val="3400"/>
        </a:lnSpc>
        <a:buSzPct val="70000"/>
        <a:buFont typeface="Lucida Grande"/>
        <a:buChar char="‣"/>
        <a:defRPr sz="2600">
          <a:uFill>
            <a:solidFill/>
          </a:uFill>
          <a:latin typeface="+mn-lt"/>
          <a:ea typeface="+mn-ea"/>
          <a:cs typeface="+mn-cs"/>
          <a:sym typeface="News706BT-RomanC"/>
        </a:defRPr>
      </a:lvl1pPr>
      <a:lvl2pPr marL="406400" indent="-203200" defTabSz="698500">
        <a:lnSpc>
          <a:spcPts val="3400"/>
        </a:lnSpc>
        <a:buSzPct val="70000"/>
        <a:buFont typeface="Lucida Grande"/>
        <a:buChar char="‣"/>
        <a:defRPr sz="2600">
          <a:uFill>
            <a:solidFill/>
          </a:uFill>
          <a:latin typeface="+mn-lt"/>
          <a:ea typeface="+mn-ea"/>
          <a:cs typeface="+mn-cs"/>
          <a:sym typeface="News706BT-RomanC"/>
        </a:defRPr>
      </a:lvl2pPr>
      <a:lvl3pPr marL="609600" indent="-203200" defTabSz="698500">
        <a:lnSpc>
          <a:spcPts val="3400"/>
        </a:lnSpc>
        <a:buSzPct val="70000"/>
        <a:buFont typeface="Lucida Grande"/>
        <a:buChar char="‣"/>
        <a:defRPr sz="2600">
          <a:uFill>
            <a:solidFill/>
          </a:uFill>
          <a:latin typeface="+mn-lt"/>
          <a:ea typeface="+mn-ea"/>
          <a:cs typeface="+mn-cs"/>
          <a:sym typeface="News706BT-RomanC"/>
        </a:defRPr>
      </a:lvl3pPr>
      <a:lvl4pPr marL="812800" indent="-203200" defTabSz="698500">
        <a:lnSpc>
          <a:spcPts val="3400"/>
        </a:lnSpc>
        <a:buSzPct val="70000"/>
        <a:buFont typeface="Lucida Grande"/>
        <a:buChar char="‣"/>
        <a:defRPr sz="2600">
          <a:uFill>
            <a:solidFill/>
          </a:uFill>
          <a:latin typeface="+mn-lt"/>
          <a:ea typeface="+mn-ea"/>
          <a:cs typeface="+mn-cs"/>
          <a:sym typeface="News706BT-RomanC"/>
        </a:defRPr>
      </a:lvl4pPr>
      <a:lvl5pPr marL="1016000" indent="-203200" defTabSz="698500">
        <a:lnSpc>
          <a:spcPts val="3400"/>
        </a:lnSpc>
        <a:buSzPct val="70000"/>
        <a:buFont typeface="Lucida Grande"/>
        <a:buChar char="‣"/>
        <a:defRPr sz="2600">
          <a:uFill>
            <a:solidFill/>
          </a:uFill>
          <a:latin typeface="+mn-lt"/>
          <a:ea typeface="+mn-ea"/>
          <a:cs typeface="+mn-cs"/>
          <a:sym typeface="News706BT-RomanC"/>
        </a:defRPr>
      </a:lvl5pPr>
      <a:lvl6pPr marL="1219200" indent="-203200" defTabSz="698500">
        <a:lnSpc>
          <a:spcPts val="3400"/>
        </a:lnSpc>
        <a:buSzPct val="70000"/>
        <a:buFont typeface="Lucida Grande"/>
        <a:buChar char="‣"/>
        <a:defRPr sz="2600">
          <a:uFill>
            <a:solidFill/>
          </a:uFill>
          <a:latin typeface="+mn-lt"/>
          <a:ea typeface="+mn-ea"/>
          <a:cs typeface="+mn-cs"/>
          <a:sym typeface="News706BT-RomanC"/>
        </a:defRPr>
      </a:lvl6pPr>
      <a:lvl7pPr marL="1422400" indent="-203200" defTabSz="698500">
        <a:lnSpc>
          <a:spcPts val="3400"/>
        </a:lnSpc>
        <a:buSzPct val="70000"/>
        <a:buFont typeface="Lucida Grande"/>
        <a:buChar char="‣"/>
        <a:defRPr sz="2600">
          <a:uFill>
            <a:solidFill/>
          </a:uFill>
          <a:latin typeface="+mn-lt"/>
          <a:ea typeface="+mn-ea"/>
          <a:cs typeface="+mn-cs"/>
          <a:sym typeface="News706BT-RomanC"/>
        </a:defRPr>
      </a:lvl7pPr>
      <a:lvl8pPr marL="1625600" indent="-203200" defTabSz="698500">
        <a:lnSpc>
          <a:spcPts val="3400"/>
        </a:lnSpc>
        <a:buSzPct val="70000"/>
        <a:buFont typeface="Lucida Grande"/>
        <a:buChar char="‣"/>
        <a:defRPr sz="2600">
          <a:uFill>
            <a:solidFill/>
          </a:uFill>
          <a:latin typeface="+mn-lt"/>
          <a:ea typeface="+mn-ea"/>
          <a:cs typeface="+mn-cs"/>
          <a:sym typeface="News706BT-RomanC"/>
        </a:defRPr>
      </a:lvl8pPr>
      <a:lvl9pPr marL="1828800" indent="-203200" defTabSz="698500">
        <a:lnSpc>
          <a:spcPts val="3400"/>
        </a:lnSpc>
        <a:buSzPct val="70000"/>
        <a:buFont typeface="Lucida Grande"/>
        <a:buChar char="‣"/>
        <a:defRPr sz="2600">
          <a:uFill>
            <a:solidFill/>
          </a:uFill>
          <a:latin typeface="+mn-lt"/>
          <a:ea typeface="+mn-ea"/>
          <a:cs typeface="+mn-cs"/>
          <a:sym typeface="News706BT-RomanC"/>
        </a:defRPr>
      </a:lvl9pPr>
    </p:bodyStyle>
    <p:otherStyle>
      <a:lvl1pPr defTabSz="1435100">
        <a:lnSpc>
          <a:spcPts val="3200"/>
        </a:lnSpc>
        <a:defRPr sz="3000" spc="-59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Bold"/>
        </a:defRPr>
      </a:lvl1pPr>
      <a:lvl2pPr indent="228600" defTabSz="1435100">
        <a:lnSpc>
          <a:spcPts val="3200"/>
        </a:lnSpc>
        <a:defRPr sz="3000" spc="-59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Bold"/>
        </a:defRPr>
      </a:lvl2pPr>
      <a:lvl3pPr indent="457200" defTabSz="1435100">
        <a:lnSpc>
          <a:spcPts val="3200"/>
        </a:lnSpc>
        <a:defRPr sz="3000" spc="-59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Bold"/>
        </a:defRPr>
      </a:lvl3pPr>
      <a:lvl4pPr indent="685800" defTabSz="1435100">
        <a:lnSpc>
          <a:spcPts val="3200"/>
        </a:lnSpc>
        <a:defRPr sz="3000" spc="-59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Bold"/>
        </a:defRPr>
      </a:lvl4pPr>
      <a:lvl5pPr indent="914400" defTabSz="1435100">
        <a:lnSpc>
          <a:spcPts val="3200"/>
        </a:lnSpc>
        <a:defRPr sz="3000" spc="-59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Bold"/>
        </a:defRPr>
      </a:lvl5pPr>
      <a:lvl6pPr indent="1143000" defTabSz="1435100">
        <a:lnSpc>
          <a:spcPts val="3200"/>
        </a:lnSpc>
        <a:defRPr sz="3000" spc="-59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Bold"/>
        </a:defRPr>
      </a:lvl6pPr>
      <a:lvl7pPr indent="1371600" defTabSz="1435100">
        <a:lnSpc>
          <a:spcPts val="3200"/>
        </a:lnSpc>
        <a:defRPr sz="3000" spc="-59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Bold"/>
        </a:defRPr>
      </a:lvl7pPr>
      <a:lvl8pPr indent="1600200" defTabSz="1435100">
        <a:lnSpc>
          <a:spcPts val="3200"/>
        </a:lnSpc>
        <a:defRPr sz="3000" spc="-59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Bold"/>
        </a:defRPr>
      </a:lvl8pPr>
      <a:lvl9pPr indent="1828800" defTabSz="1435100">
        <a:lnSpc>
          <a:spcPts val="3200"/>
        </a:lnSpc>
        <a:defRPr sz="3000" spc="-59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PFDinTextCompPro-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t.co/ummVqDiz6P" TargetMode="External"/><Relationship Id="rId4" Type="http://schemas.openxmlformats.org/officeDocument/2006/relationships/hyperlink" Target="mailto:galvin.mj@gmail.co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0200" y="3054250"/>
            <a:ext cx="1931469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INTRO </a:t>
            </a:r>
            <a:r>
              <a:rPr lang="en-US" sz="48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TO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 </a:t>
            </a:r>
            <a:r>
              <a:rPr lang="en-US" sz="8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DATA SCIENCE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+mj-lt"/>
              <a:sym typeface="News706BT-Roman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0200" y="4521200"/>
            <a:ext cx="51054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LECTURE 1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sym typeface="News706BT-RomanC"/>
            </a:endParaRPr>
          </a:p>
        </p:txBody>
      </p:sp>
      <p:sp>
        <p:nvSpPr>
          <p:cNvPr id="4" name="Shape 87"/>
          <p:cNvSpPr/>
          <p:nvPr/>
        </p:nvSpPr>
        <p:spPr>
          <a:xfrm>
            <a:off x="660400" y="7414299"/>
            <a:ext cx="3721100" cy="175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495300">
              <a:lnSpc>
                <a:spcPct val="70000"/>
              </a:lnSpc>
              <a:defRPr sz="1800">
                <a:uFillTx/>
              </a:defRPr>
            </a:pPr>
            <a:r>
              <a:rPr sz="1600" cap="all" spc="-32" dirty="0" smtClean="0">
                <a:solidFill>
                  <a:schemeClr val="bg1"/>
                </a:solid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general </a:t>
            </a:r>
            <a:r>
              <a:rPr sz="1600" cap="all" spc="-32" dirty="0">
                <a:solidFill>
                  <a:schemeClr val="bg1"/>
                </a:solid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assembly</a:t>
            </a:r>
          </a:p>
        </p:txBody>
      </p:sp>
    </p:spTree>
    <p:extLst>
      <p:ext uri="{BB962C8B-B14F-4D97-AF65-F5344CB8AC3E}">
        <p14:creationId xmlns:p14="http://schemas.microsoft.com/office/powerpoint/2010/main" val="276326485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WHAT IS DATA SCIENCE?</a:t>
            </a:r>
            <a:endParaRPr sz="20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0400" y="2692147"/>
            <a:ext cx="9499600" cy="264174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No Formal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Definition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 set of tools and techniques used to extract useful information from </a:t>
            </a:r>
            <a:r>
              <a:rPr lang="en-US" dirty="0" smtClean="0"/>
              <a:t>data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algn="l" rtl="0" latinLnBrk="1" hangingPunct="0">
              <a:lnSpc>
                <a:spcPct val="150000"/>
              </a:lnSpc>
            </a:pPr>
            <a:endParaRPr lang="en-US" dirty="0"/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25859649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WHAT IS DATA SCIENCE?</a:t>
            </a:r>
            <a:endParaRPr sz="20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0400" y="2438231"/>
            <a:ext cx="9499600" cy="3149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No Formal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Definition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 set of tools and techniques used to extract useful information from </a:t>
            </a:r>
            <a:r>
              <a:rPr lang="en-US" dirty="0" smtClean="0"/>
              <a:t>data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An interdisciplinary, problem-oriented subject.</a:t>
            </a:r>
          </a:p>
          <a:p>
            <a:pPr algn="l" rtl="0" latinLnBrk="1" hangingPunct="0">
              <a:lnSpc>
                <a:spcPct val="150000"/>
              </a:lnSpc>
            </a:pPr>
            <a:endParaRPr lang="en-US" dirty="0"/>
          </a:p>
          <a:p>
            <a:pPr algn="l" rtl="0" latinLnBrk="1" hangingPunct="0">
              <a:lnSpc>
                <a:spcPct val="150000"/>
              </a:lnSpc>
            </a:pPr>
            <a:endParaRPr lang="en-US" dirty="0"/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25859649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WHAT IS DATA SCIENCE?</a:t>
            </a:r>
            <a:endParaRPr sz="20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0400" y="2438231"/>
            <a:ext cx="9499600" cy="3149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No Formal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Definition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 set of tools and techniques used to extract useful information from </a:t>
            </a:r>
            <a:r>
              <a:rPr lang="en-US" dirty="0" smtClean="0"/>
              <a:t>data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An interdisciplinary, problem-oriented </a:t>
            </a:r>
            <a:r>
              <a:rPr lang="en-US" dirty="0" smtClean="0"/>
              <a:t>subject</a:t>
            </a:r>
            <a:endParaRPr lang="en-US" dirty="0"/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application of scientific techniques to practical </a:t>
            </a:r>
            <a:r>
              <a:rPr lang="en-US" dirty="0" smtClean="0"/>
              <a:t>problems</a:t>
            </a:r>
            <a:endParaRPr lang="en-US" dirty="0"/>
          </a:p>
          <a:p>
            <a:pPr algn="l" rtl="0" latinLnBrk="1" hangingPunct="0">
              <a:lnSpc>
                <a:spcPct val="150000"/>
              </a:lnSpc>
            </a:pPr>
            <a:endParaRPr lang="en-US" dirty="0"/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25859649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 smtClean="0"/>
              <a:t>data 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WHAT IS DATA SCIENCE?</a:t>
            </a:r>
            <a:endParaRPr sz="20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0400" y="1930400"/>
            <a:ext cx="9499600" cy="41652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No Formal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Definition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 set of tools and techniques used to extract useful information from </a:t>
            </a:r>
            <a:r>
              <a:rPr lang="en-US" dirty="0" smtClean="0"/>
              <a:t>data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An interdisciplinary, problem-oriented subject.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application of scientific techniques to practical problems</a:t>
            </a:r>
            <a:r>
              <a:rPr lang="en-US" dirty="0" smtClean="0"/>
              <a:t>.</a:t>
            </a:r>
            <a:endParaRPr lang="en-US" dirty="0"/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Analyzes raw data to make impactful decisions</a:t>
            </a:r>
            <a:endParaRPr lang="en-US" dirty="0"/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algn="l" rtl="0" latinLnBrk="1" hangingPunct="0">
              <a:lnSpc>
                <a:spcPct val="150000"/>
              </a:lnSpc>
            </a:pPr>
            <a:endParaRPr lang="en-US" dirty="0"/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789276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WHAT IS DATA SCIENCE?</a:t>
            </a:r>
            <a:endParaRPr sz="20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0400" y="1676485"/>
            <a:ext cx="9499600" cy="467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No Formal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Definition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 set of tools and techniques used to extract useful information from </a:t>
            </a:r>
            <a:r>
              <a:rPr lang="en-US" dirty="0" smtClean="0"/>
              <a:t>data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An interdisciplinary, problem-oriented subject.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application of scientific techniques to practical problems</a:t>
            </a:r>
            <a:r>
              <a:rPr lang="en-US" dirty="0" smtClean="0"/>
              <a:t>.</a:t>
            </a:r>
            <a:endParaRPr lang="en-US" dirty="0"/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Analyzes raw data to make impactful decisions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 rapidly growing field</a:t>
            </a:r>
            <a:r>
              <a:rPr lang="en-US" dirty="0" smtClean="0"/>
              <a:t>.</a:t>
            </a:r>
            <a:endParaRPr lang="en-US" dirty="0"/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algn="l" rtl="0" latinLnBrk="1" hangingPunct="0">
              <a:lnSpc>
                <a:spcPct val="150000"/>
              </a:lnSpc>
            </a:pPr>
            <a:endParaRPr lang="en-US" dirty="0"/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  <p:pic>
        <p:nvPicPr>
          <p:cNvPr id="6" name="Picture 2" descr="https://pbs.twimg.com/media/B7BYhFvCMAEVaL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462" y="4513229"/>
            <a:ext cx="455797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7192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QUALITIES OF A DATA SCIENTIST?</a:t>
            </a:r>
            <a:endParaRPr sz="2000" b="1" dirty="0">
              <a:uFill>
                <a:solidFill/>
              </a:uFill>
            </a:endParaRPr>
          </a:p>
        </p:txBody>
      </p:sp>
      <p:pic>
        <p:nvPicPr>
          <p:cNvPr id="7" name="Picture 6" descr="http://b-i.forbesimg.com/gilpress/files/2013/05/Data_Science_V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0" y="1930400"/>
            <a:ext cx="50292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5942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QUALITIES OF A DATA SCIENTIST?</a:t>
            </a:r>
            <a:endParaRPr sz="2000" b="1" dirty="0">
              <a:uFill>
                <a:solidFill/>
              </a:uFill>
            </a:endParaRPr>
          </a:p>
        </p:txBody>
      </p:sp>
      <p:pic>
        <p:nvPicPr>
          <p:cNvPr id="7" name="Picture 6" descr="http://b-i.forbesimg.com/gilpress/files/2013/05/Data_Science_V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0" y="1406688"/>
            <a:ext cx="50292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6400" y="1610738"/>
            <a:ext cx="2590800" cy="2811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Programming     Languages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Hadoop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Databases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Spark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Map-Reduce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Statistical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         Computing </a:t>
            </a:r>
            <a:r>
              <a:rPr kumimoji="0" lang="en-US" sz="22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eg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. R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64600" y="1610738"/>
            <a:ext cx="2819400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Statistics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Machine Learning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Optimization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Probability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Linear Algebra</a:t>
            </a:r>
            <a:endParaRPr kumimoji="0" lang="en-US" sz="22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2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192814" y="6249566"/>
            <a:ext cx="407035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lvl1pPr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1pPr>
            <a:lvl2pPr indent="3429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2pPr>
            <a:lvl3pPr indent="6858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3pPr>
            <a:lvl4pPr indent="10287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4pPr>
            <a:lvl5pPr indent="13716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5pPr>
            <a:lvl6pPr indent="17145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6pPr>
            <a:lvl7pPr indent="20574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7pPr>
            <a:lvl8pPr indent="24003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8pPr>
            <a:lvl9pPr indent="27432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9pPr>
          </a:lstStyle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Business Understanding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Influence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Strategy</a:t>
            </a:r>
          </a:p>
        </p:txBody>
      </p:sp>
    </p:spTree>
    <p:extLst>
      <p:ext uri="{BB962C8B-B14F-4D97-AF65-F5344CB8AC3E}">
        <p14:creationId xmlns:p14="http://schemas.microsoft.com/office/powerpoint/2010/main" val="19956857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QUALITIES OF A DATA SCIENTIST?</a:t>
            </a:r>
            <a:endParaRPr sz="2000" b="1" dirty="0">
              <a:uFill>
                <a:solidFill/>
              </a:uFill>
            </a:endParaRPr>
          </a:p>
        </p:txBody>
      </p:sp>
      <p:pic>
        <p:nvPicPr>
          <p:cNvPr id="7" name="Picture 6" descr="http://b-i.forbesimg.com/gilpress/files/2013/05/Data_Science_V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0" y="1406688"/>
            <a:ext cx="50292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6400" y="1610738"/>
            <a:ext cx="2590800" cy="2811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Programming     Languages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Hadoop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Databases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Spark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Map-Reduce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Statistical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         Computing </a:t>
            </a:r>
            <a:r>
              <a:rPr kumimoji="0" lang="en-US" sz="22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eg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. R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64600" y="1610738"/>
            <a:ext cx="2819400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Statistics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Machine Learning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Optimization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Probability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Linear Algebra</a:t>
            </a:r>
            <a:endParaRPr kumimoji="0" lang="en-US" sz="22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2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192814" y="6080289"/>
            <a:ext cx="4070350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lvl1pPr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1pPr>
            <a:lvl2pPr indent="3429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2pPr>
            <a:lvl3pPr indent="6858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3pPr>
            <a:lvl4pPr indent="10287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4pPr>
            <a:lvl5pPr indent="13716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5pPr>
            <a:lvl6pPr indent="17145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6pPr>
            <a:lvl7pPr indent="20574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7pPr>
            <a:lvl8pPr indent="24003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8pPr>
            <a:lvl9pPr indent="2743200" defTabSz="1435100"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News706BT-RomanC"/>
              </a:defRPr>
            </a:lvl9pPr>
          </a:lstStyle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Business Understanding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Influence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Strategy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Collaboration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59800" y="5207000"/>
            <a:ext cx="3835400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A FE</a:t>
            </a: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 MORE THINGS!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Visualization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Change Management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Communication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37816828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WHO USES DATA SCIENCE?</a:t>
            </a:r>
            <a:endParaRPr sz="2000" b="1" dirty="0">
              <a:uFill>
                <a:solidFill/>
              </a:uFill>
            </a:endParaRPr>
          </a:p>
        </p:txBody>
      </p:sp>
      <p:pic>
        <p:nvPicPr>
          <p:cNvPr id="19" name="Picture 4" descr="http://blog.crowdspring.com/wp-content/uploads/2009/04/netflix-priz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99" y="1508288"/>
            <a:ext cx="6291941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graphics8.nytimes.com/images/2009/09/21/technology/netflixawards.48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4783927"/>
            <a:ext cx="457200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80300" y="1245109"/>
            <a:ext cx="5041900" cy="24724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Develop best movie rating prediction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$50k Progress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prize yearly until </a:t>
            </a:r>
          </a:p>
          <a:p>
            <a:pPr marR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  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winner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aseline="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$1,000,000</a:t>
            </a: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prize to winner                 (10% improvement) 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Started: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October 2, 2006</a:t>
            </a:r>
            <a:endParaRPr kumimoji="0" lang="en-US" sz="2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Ended: June 26, 2009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15705480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r>
              <a:rPr lang="en-US" sz="1400" cap="all" spc="-28" dirty="0" smtClean="0"/>
              <a:t> 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WHO USES DATA SCIENCE?</a:t>
            </a:r>
            <a:endParaRPr sz="2000" b="1" dirty="0">
              <a:uFill>
                <a:solidFill/>
              </a:uFill>
            </a:endParaRPr>
          </a:p>
        </p:txBody>
      </p:sp>
      <p:pic>
        <p:nvPicPr>
          <p:cNvPr id="7" name="Picture 2" descr="http://vni.s3.amazonaws.com/11110307200837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413038"/>
            <a:ext cx="84963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commons/thumb/f/ff/General_Electric_logo.svg/200px-General_Electric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5708363"/>
            <a:ext cx="1326797" cy="132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microsoft.com/global/learning/en-us/PublishingImages/ms-logo-site-sha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en/thumb/9/94/Merck_Logo.svg/800px-Merck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396" y="5708363"/>
            <a:ext cx="4959604" cy="143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gents.allstate.com/images/logo_foot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452" y="3783094"/>
            <a:ext cx="2355136" cy="167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2124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>
            <a:off x="444500" y="2438399"/>
            <a:ext cx="11129368" cy="42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1524000">
              <a:lnSpc>
                <a:spcPct val="110000"/>
              </a:lnSpc>
              <a:spcBef>
                <a:spcPts val="500"/>
              </a:spcBef>
              <a:buFont typeface="Lucida Grande"/>
              <a:defRPr sz="1800">
                <a:uFillTx/>
              </a:defRPr>
            </a:pPr>
            <a:endParaRPr sz="2700" cap="all" spc="-53" dirty="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647700" y="1094358"/>
            <a:ext cx="11747500" cy="74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4400" b="1" dirty="0" smtClean="0">
                <a:uFill>
                  <a:solidFill/>
                </a:uFill>
              </a:rPr>
              <a:t>AGENDA</a:t>
            </a:r>
            <a:endParaRPr sz="44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4000" y="1238934"/>
            <a:ext cx="6819900" cy="6565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2800" dirty="0" smtClean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Producer introduction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Instructor </a:t>
            </a: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introduction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Student introductions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Course </a:t>
            </a: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logistics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Project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VCS, GIT, </a:t>
            </a:r>
            <a:r>
              <a:rPr lang="en-US" sz="2800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Github</a:t>
            </a:r>
            <a:endParaRPr lang="en-US" sz="2800" dirty="0" smtClean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Computer </a:t>
            </a: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setup</a:t>
            </a:r>
            <a:endParaRPr lang="en-US" sz="2800" dirty="0" smtClean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News706BT-RomanC"/>
              </a:rPr>
              <a:t>What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News706BT-RomanC"/>
              </a:rPr>
              <a:t> is Data Science?</a:t>
            </a:r>
          </a:p>
          <a:p>
            <a:pPr marL="342900" lvl="3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kumimoji="0" lang="en-US" sz="28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1382441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WHO USES DATA SCIENCE?</a:t>
            </a:r>
            <a:endParaRPr sz="20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6900" y="1405422"/>
            <a:ext cx="5791200" cy="3488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Other interesting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applications: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Healthcare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Defense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Pharmaceuticals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Agriculture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Science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Marketing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Engineering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1" t="35926" r="46482" b="49562"/>
          <a:stretch/>
        </p:blipFill>
        <p:spPr bwMode="auto">
          <a:xfrm>
            <a:off x="500299" y="4521200"/>
            <a:ext cx="5284552" cy="1349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t="27689" r="48389" b="7024"/>
          <a:stretch/>
        </p:blipFill>
        <p:spPr bwMode="auto">
          <a:xfrm>
            <a:off x="8407400" y="477381"/>
            <a:ext cx="4179185" cy="458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www.azquotes.com/picture-quotes/quote-in-the-next-10-years-data-science-and-software-will-do-more-for-medicine-than-all-of-vinod-khosla-94-40-1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6" t="13783" r="4248" b="27154"/>
          <a:stretch/>
        </p:blipFill>
        <p:spPr bwMode="auto">
          <a:xfrm>
            <a:off x="5128474" y="5511800"/>
            <a:ext cx="3938143" cy="185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9325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0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b="1" dirty="0" smtClean="0"/>
              <a:t>HOW DOES GE USE </a:t>
            </a:r>
            <a:r>
              <a:rPr lang="en-US" b="1" dirty="0" smtClean="0">
                <a:uFill>
                  <a:solidFill/>
                </a:uFill>
              </a:rPr>
              <a:t>DATA SCIENCE?</a:t>
            </a:r>
            <a:endParaRPr b="1" dirty="0">
              <a:uFill>
                <a:solidFill/>
              </a:u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700" y="1532523"/>
            <a:ext cx="5308600" cy="24724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Operations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Engineering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Monitoring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and Diagnostics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aseline="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Risk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Marketing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IoT</a:t>
            </a:r>
            <a:endParaRPr kumimoji="0" lang="en-US" sz="2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  <a:p>
            <a:pPr lvl="8" indent="0" algn="l" rtl="0" latinLnBrk="1" hangingPunct="0"/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  <p:pic>
        <p:nvPicPr>
          <p:cNvPr id="10" name="Picture 2" descr="https://upload.wikimedia.org/wikipedia/commons/thumb/f/ff/General_Electric_logo.svg/200px-General_Electric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105" y="1854200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0147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TYPES</a:t>
            </a:r>
            <a:endParaRPr sz="20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0400" y="1464857"/>
            <a:ext cx="3479800" cy="38266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Numeric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Text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Audio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Network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Image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Media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Metadata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Sensor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Weather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Time Series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GPS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  <p:pic>
        <p:nvPicPr>
          <p:cNvPr id="3074" name="Picture 2" descr="http://www.isle.illinois.edu/synthesis/fig/1049_p5db_es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482600"/>
            <a:ext cx="3705453" cy="277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.ytimg.com/vi/FUkquhcPGBI/hqdefa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726" y="4902200"/>
            <a:ext cx="3052947" cy="228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files.is.tue.mpg.de/obroscaru/img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437" y="4881188"/>
            <a:ext cx="5284863" cy="160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l.sun.ac.za/wp-content/uploads/2009/08/social_graph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1102037"/>
            <a:ext cx="4386138" cy="328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1834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2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  <a:p>
            <a:pPr lvl="0">
              <a:defRPr sz="1800" cap="none" spc="0"/>
            </a:pPr>
            <a:r>
              <a:rPr lang="en-US" sz="1100" dirty="0"/>
              <a:t>http://visual.ly/how-big-big-data</a:t>
            </a:r>
            <a:endParaRPr sz="11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TYPES?</a:t>
            </a:r>
            <a:endParaRPr sz="2000" b="1" dirty="0">
              <a:uFill>
                <a:solidFill/>
              </a:uFill>
            </a:endParaRPr>
          </a:p>
        </p:txBody>
      </p:sp>
      <p:pic>
        <p:nvPicPr>
          <p:cNvPr id="6" name="Picture 2" descr="How BIG is Big Data? Infographi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8" b="7726"/>
          <a:stretch/>
        </p:blipFill>
        <p:spPr bwMode="auto">
          <a:xfrm>
            <a:off x="2159000" y="1625600"/>
            <a:ext cx="7848600" cy="514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0773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2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  <a:p>
            <a:pPr lvl="0">
              <a:defRPr sz="1800" cap="none" spc="0"/>
            </a:pPr>
            <a:r>
              <a:rPr lang="en-US" sz="1100" dirty="0"/>
              <a:t>http://visual.ly/how-big-big-data</a:t>
            </a:r>
            <a:endParaRPr sz="11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TYPES?</a:t>
            </a:r>
            <a:endParaRPr sz="2000" b="1" dirty="0">
              <a:uFill>
                <a:solidFill/>
              </a:uFill>
            </a:endParaRPr>
          </a:p>
        </p:txBody>
      </p:sp>
      <p:pic>
        <p:nvPicPr>
          <p:cNvPr id="6" name="Picture 2" descr="How BIG is Big Data? Infographi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8" b="7726"/>
          <a:stretch/>
        </p:blipFill>
        <p:spPr bwMode="auto">
          <a:xfrm>
            <a:off x="2159000" y="1625600"/>
            <a:ext cx="7848600" cy="514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43400" y="6959600"/>
            <a:ext cx="347980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</a:t>
            </a: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ata 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</a:t>
            </a: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cience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&lt;&gt; Big Data</a:t>
            </a:r>
            <a:endParaRPr kumimoji="0" lang="en-US" sz="2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458279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PROBLEM TYPES</a:t>
            </a:r>
            <a:endParaRPr sz="20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5000" y="1634134"/>
            <a:ext cx="4419600" cy="3488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Recommendations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System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Associations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Relationships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Structure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Predictions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Forecasting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Optimization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Vision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Speech</a:t>
            </a:r>
          </a:p>
          <a:p>
            <a:pPr marL="342900" marR="0" indent="-3429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Audio</a:t>
            </a:r>
            <a:endParaRPr kumimoji="0" lang="en-US" sz="22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  <p:pic>
        <p:nvPicPr>
          <p:cNvPr id="4098" name="Picture 2" descr="https://parasdoshi1989.files.wordpress.com/2012/11/netflix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747" y="1416609"/>
            <a:ext cx="3036706" cy="212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technewscentral.co.uk/wp-content/uploads/2014/04/1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533" y="3774476"/>
            <a:ext cx="3709988" cy="372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upload.wikimedia.org/wikipedia/commons/1/1b/Google's_Lexus_RX_450h_Self-Driving_Ca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4292600"/>
            <a:ext cx="3333940" cy="268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jaquesgrobler.github.io/Online-Scikit-Learn-stat-tut/_images/plot_cluster_comparison_1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948" y="939800"/>
            <a:ext cx="3570979" cy="223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9367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635000" y="1181100"/>
            <a:ext cx="11734800" cy="1409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spcBef>
                <a:spcPts val="1200"/>
              </a:spcBef>
              <a:defRPr sz="10000" cap="all" spc="-200">
                <a:solidFill>
                  <a:srgbClr val="FFFFFF"/>
                </a:solid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  <a:uFillTx/>
              </a:defRPr>
            </a:pPr>
            <a:r>
              <a:rPr sz="10000" cap="all" spc="-200">
                <a:solidFill>
                  <a:srgbClr val="FFFFFF"/>
                </a:solidFill>
                <a:uFill>
                  <a:solidFill/>
                </a:uFill>
              </a:rPr>
              <a:t>title</a:t>
            </a:r>
          </a:p>
        </p:txBody>
      </p:sp>
      <p:pic>
        <p:nvPicPr>
          <p:cNvPr id="217" name="04_GA-010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100" y="-614372"/>
            <a:ext cx="13094508" cy="8729672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/>
          <p:nvPr/>
        </p:nvSpPr>
        <p:spPr>
          <a:xfrm>
            <a:off x="635000" y="1181100"/>
            <a:ext cx="11734800" cy="2042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10000" cap="all" spc="-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  <a:uFillTx/>
              </a:defRPr>
            </a:pPr>
            <a:r>
              <a:rPr lang="en-US" sz="10000" cap="all" spc="-2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Data Science workflow</a:t>
            </a:r>
            <a:endParaRPr sz="10000" cap="all" spc="-2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solidFill>
                  <a:srgbClr val="FFFFFF"/>
                </a:solidFill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1400" cap="all" spc="-28" dirty="0">
                <a:solidFill>
                  <a:srgbClr val="FFFFFF"/>
                </a:solidFill>
              </a:rPr>
              <a:t>data </a:t>
            </a:r>
            <a:r>
              <a:rPr sz="1400" cap="all" spc="-28" dirty="0" smtClean="0">
                <a:solidFill>
                  <a:srgbClr val="FFFFFF"/>
                </a:solidFill>
              </a:rPr>
              <a:t>science</a:t>
            </a:r>
            <a:endParaRPr sz="1400" cap="all" spc="-28" dirty="0">
              <a:solidFill>
                <a:srgbClr val="FFFFFF"/>
              </a:solidFill>
            </a:endParaRPr>
          </a:p>
        </p:txBody>
      </p:sp>
      <p:pic>
        <p:nvPicPr>
          <p:cNvPr id="220" name="GA_secondary_cog_bw_rev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/>
        </p:nvSpPr>
        <p:spPr>
          <a:xfrm flipV="1">
            <a:off x="634374" y="868871"/>
            <a:ext cx="11738379" cy="3"/>
          </a:xfrm>
          <a:prstGeom prst="line">
            <a:avLst/>
          </a:prstGeom>
          <a:ln w="1905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5875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191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SCIENCE WORKFLOW</a:t>
            </a:r>
            <a:endParaRPr sz="2000" b="1" dirty="0">
              <a:uFill>
                <a:solidFill/>
              </a:u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70101657"/>
              </p:ext>
            </p:extLst>
          </p:nvPr>
        </p:nvGraphicFramePr>
        <p:xfrm>
          <a:off x="2167466" y="1174043"/>
          <a:ext cx="8669867" cy="612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10033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SCIENCE WORKFLOW</a:t>
            </a:r>
            <a:endParaRPr sz="2000" b="1" dirty="0">
              <a:uFill>
                <a:solidFill/>
              </a:u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56457873"/>
              </p:ext>
            </p:extLst>
          </p:nvPr>
        </p:nvGraphicFramePr>
        <p:xfrm>
          <a:off x="2167466" y="1174043"/>
          <a:ext cx="8669867" cy="612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255000" y="892850"/>
            <a:ext cx="379730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What question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are you trying to answer?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28560087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SCIENCE WORKFLOW</a:t>
            </a:r>
            <a:endParaRPr sz="2000" b="1" dirty="0">
              <a:uFill>
                <a:solidFill/>
              </a:u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28938203"/>
              </p:ext>
            </p:extLst>
          </p:nvPr>
        </p:nvGraphicFramePr>
        <p:xfrm>
          <a:off x="2167466" y="1174043"/>
          <a:ext cx="8669867" cy="612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102600" y="1228828"/>
            <a:ext cx="4115988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News706BT-RomanC"/>
              </a:rPr>
              <a:t>Where is the data coming 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</a:t>
            </a: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News706BT-RomanC"/>
              </a:rPr>
              <a:t>rom? How is it generated?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686659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91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647700" y="1094358"/>
            <a:ext cx="11747500" cy="74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4400" b="1" dirty="0" smtClean="0">
                <a:uFill>
                  <a:solidFill/>
                </a:uFill>
              </a:rPr>
              <a:t>INSTRUCTOR INTRODUCTION</a:t>
            </a:r>
            <a:endParaRPr sz="4400" b="1" dirty="0">
              <a:uFill>
                <a:solidFill/>
              </a:uFill>
            </a:endParaRPr>
          </a:p>
        </p:txBody>
      </p:sp>
      <p:pic>
        <p:nvPicPr>
          <p:cNvPr id="93" name="thumb_2015-GALVIN-0140.jpg"/>
          <p:cNvPicPr/>
          <p:nvPr/>
        </p:nvPicPr>
        <p:blipFill>
          <a:blip r:embed="rId3">
            <a:extLst/>
          </a:blip>
          <a:srcRect t="1986" b="1986"/>
          <a:stretch>
            <a:fillRect/>
          </a:stretch>
        </p:blipFill>
        <p:spPr>
          <a:xfrm>
            <a:off x="663134" y="2403475"/>
            <a:ext cx="2102732" cy="2825691"/>
          </a:xfrm>
          <a:prstGeom prst="rect">
            <a:avLst/>
          </a:prstGeom>
          <a:ln>
            <a:solidFill/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2921000" y="3380508"/>
            <a:ext cx="4800600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MICHAEL GALVIN</a:t>
            </a:r>
          </a:p>
          <a:p>
            <a:pPr marL="457200" marR="0" indent="-4572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Data Scientist, GE</a:t>
            </a:r>
          </a:p>
          <a:p>
            <a:pPr marL="457200" lvl="0" indent="-457200" algn="l" rtl="0" latinLnBrk="1" hangingPunct="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galvin.mj@gmail.com</a:t>
            </a:r>
          </a:p>
          <a:p>
            <a:pPr marL="457200" marR="0" indent="-45720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>
                <a:hlinkClick r:id="rId4"/>
              </a:rPr>
              <a:t>@</a:t>
            </a:r>
            <a:r>
              <a:rPr lang="en-US" dirty="0" err="1" smtClean="0">
                <a:solidFill>
                  <a:schemeClr val="accent1"/>
                </a:solidFill>
                <a:hlinkClick r:id="rId4"/>
              </a:rPr>
              <a:t>MikeJGalvin</a:t>
            </a:r>
            <a:endParaRPr lang="en-US" dirty="0">
              <a:solidFill>
                <a:schemeClr val="accent1"/>
              </a:solidFill>
              <a:hlinkClick r:id="rId4"/>
            </a:endParaRPr>
          </a:p>
          <a:p>
            <a:pPr marL="457200" lvl="0" indent="-457200" algn="l" rtl="0" latinLnBrk="1" hangingPunct="0">
              <a:buFont typeface="Arial" panose="020B0604020202020204" pitchFamily="34" charset="0"/>
              <a:buChar char="•"/>
            </a:pPr>
            <a:r>
              <a:rPr lang="en-US" dirty="0" smtClean="0">
                <a:hlinkClick r:id="rId5" tooltip="http://www.linkedin.com/in/MikeJGalvin"/>
              </a:rPr>
              <a:t>linkedin.com/in/</a:t>
            </a:r>
            <a:r>
              <a:rPr lang="en-US" dirty="0" err="1" smtClean="0">
                <a:hlinkClick r:id="rId5" tooltip="http://www.linkedin.com/in/MikeJGalvin"/>
              </a:rPr>
              <a:t>MikeJGalvin</a:t>
            </a:r>
            <a:endParaRPr lang="en-US" dirty="0"/>
          </a:p>
          <a:p>
            <a:pPr marR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b="0" i="0" u="sng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>
                <a:solidFill>
                  <a:srgbClr val="000000"/>
                </a:solidFill>
              </a:uFill>
              <a:sym typeface="News706BT-RomanC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SCIENCE WORKFLOW</a:t>
            </a:r>
            <a:endParaRPr sz="2000" b="1" dirty="0">
              <a:uFill>
                <a:solidFill/>
              </a:u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58230067"/>
              </p:ext>
            </p:extLst>
          </p:nvPr>
        </p:nvGraphicFramePr>
        <p:xfrm>
          <a:off x="2167466" y="1174043"/>
          <a:ext cx="8669867" cy="612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915400" y="5588000"/>
            <a:ext cx="4114800" cy="17953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How to connect data</a:t>
            </a: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sources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together? Are there data quality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issues (missing values, wrong 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type, etc.)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686659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SCIENCE WORKFLOW</a:t>
            </a:r>
            <a:endParaRPr sz="2000" b="1" dirty="0">
              <a:uFill>
                <a:solidFill/>
              </a:u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18633941"/>
              </p:ext>
            </p:extLst>
          </p:nvPr>
        </p:nvGraphicFramePr>
        <p:xfrm>
          <a:off x="2167466" y="1174043"/>
          <a:ext cx="8669867" cy="612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683125" y="4971332"/>
            <a:ext cx="367665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Wha</a:t>
            </a: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 are the important 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features? What algorithms 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do I use?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686659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SCIENCE WORKFLOW</a:t>
            </a:r>
            <a:endParaRPr sz="2000" b="1" dirty="0">
              <a:uFill>
                <a:solidFill/>
              </a:u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28669238"/>
              </p:ext>
            </p:extLst>
          </p:nvPr>
        </p:nvGraphicFramePr>
        <p:xfrm>
          <a:off x="2167466" y="1174043"/>
          <a:ext cx="8669867" cy="612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683125" y="4971332"/>
            <a:ext cx="367665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Wha</a:t>
            </a: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 are the important 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features? What algorithms 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do I use?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75700" y="6391330"/>
            <a:ext cx="3886200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Danger: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More isn’t always 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better. Correlation doesn’t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equal causation.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42702209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SCIENCE WORKFLOW</a:t>
            </a:r>
            <a:endParaRPr sz="2000" b="1" dirty="0">
              <a:uFill>
                <a:solidFill/>
              </a:u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78096914"/>
              </p:ext>
            </p:extLst>
          </p:nvPr>
        </p:nvGraphicFramePr>
        <p:xfrm>
          <a:off x="2167466" y="1174043"/>
          <a:ext cx="8669867" cy="612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06400" y="5621596"/>
            <a:ext cx="3962400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Did I answer the question? 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How well?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Appropriate training, validation, and testing</a:t>
            </a:r>
          </a:p>
        </p:txBody>
      </p:sp>
    </p:spTree>
    <p:extLst>
      <p:ext uri="{BB962C8B-B14F-4D97-AF65-F5344CB8AC3E}">
        <p14:creationId xmlns:p14="http://schemas.microsoft.com/office/powerpoint/2010/main" val="686659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SCIENCE WORKFLOW</a:t>
            </a:r>
            <a:endParaRPr sz="2000" b="1" dirty="0">
              <a:uFill>
                <a:solidFill/>
              </a:u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62541749"/>
              </p:ext>
            </p:extLst>
          </p:nvPr>
        </p:nvGraphicFramePr>
        <p:xfrm>
          <a:off x="2167466" y="1174043"/>
          <a:ext cx="8669867" cy="612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06400" y="5621596"/>
            <a:ext cx="3962400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Did I answer the question? 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How well?</a:t>
            </a:r>
          </a:p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Appropriate training, validation, and testing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45600" y="6295801"/>
            <a:ext cx="266700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Danger: Metrics can be </a:t>
            </a: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deceiving. </a:t>
            </a:r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667607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SCIENCE WORKFLOW</a:t>
            </a:r>
            <a:endParaRPr sz="2000" b="1" dirty="0">
              <a:uFill>
                <a:solidFill/>
              </a:u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44089240"/>
              </p:ext>
            </p:extLst>
          </p:nvPr>
        </p:nvGraphicFramePr>
        <p:xfrm>
          <a:off x="2167466" y="1174043"/>
          <a:ext cx="8669867" cy="612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44500" y="3956502"/>
            <a:ext cx="304800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Tell 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the story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686659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SCIENCE WORKFLOW</a:t>
            </a:r>
            <a:endParaRPr sz="2000" b="1" dirty="0">
              <a:uFill>
                <a:solidFill/>
              </a:u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64678674"/>
              </p:ext>
            </p:extLst>
          </p:nvPr>
        </p:nvGraphicFramePr>
        <p:xfrm>
          <a:off x="2167466" y="1174043"/>
          <a:ext cx="8669867" cy="612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17170" y="2131866"/>
            <a:ext cx="255143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How do I make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this impactful?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19749436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621966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lang="en-US" sz="1400" cap="all" spc="-28" dirty="0" smtClean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DATA SCIENCE WORKFLOW</a:t>
            </a:r>
            <a:endParaRPr sz="2000" b="1" dirty="0">
              <a:uFill>
                <a:solidFill/>
              </a:u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24400489"/>
              </p:ext>
            </p:extLst>
          </p:nvPr>
        </p:nvGraphicFramePr>
        <p:xfrm>
          <a:off x="2167466" y="1174043"/>
          <a:ext cx="8669867" cy="612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Straight Arrow Connector 2"/>
          <p:cNvCxnSpPr/>
          <p:nvPr/>
        </p:nvCxnSpPr>
        <p:spPr>
          <a:xfrm flipH="1">
            <a:off x="2768600" y="1549400"/>
            <a:ext cx="2971800" cy="60960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768600" y="2311400"/>
            <a:ext cx="755650" cy="38100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/>
          <p:cNvSpPr txBox="1"/>
          <p:nvPr/>
        </p:nvSpPr>
        <p:spPr>
          <a:xfrm>
            <a:off x="33847" y="1903593"/>
            <a:ext cx="274002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435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Make this connection early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28115244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635000" y="1181100"/>
            <a:ext cx="11734800" cy="1409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spcBef>
                <a:spcPts val="1200"/>
              </a:spcBef>
              <a:defRPr sz="10000" cap="all" spc="-200">
                <a:solidFill>
                  <a:srgbClr val="FFFFFF"/>
                </a:solid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  <a:uFillTx/>
              </a:defRPr>
            </a:pPr>
            <a:r>
              <a:rPr sz="10000" cap="all" spc="-200">
                <a:solidFill>
                  <a:srgbClr val="FFFFFF"/>
                </a:solidFill>
                <a:uFill>
                  <a:solidFill/>
                </a:uFill>
              </a:rPr>
              <a:t>title</a:t>
            </a:r>
          </a:p>
        </p:txBody>
      </p:sp>
      <p:pic>
        <p:nvPicPr>
          <p:cNvPr id="217" name="04_GA-010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100" y="-614372"/>
            <a:ext cx="13094508" cy="8729672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/>
          <p:nvPr/>
        </p:nvSpPr>
        <p:spPr>
          <a:xfrm>
            <a:off x="635000" y="1181100"/>
            <a:ext cx="11734800" cy="2042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defRPr sz="10000" cap="all" spc="-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  <a:uFillTx/>
              </a:defRPr>
            </a:pPr>
            <a:r>
              <a:rPr lang="en-US" sz="10000" cap="all" spc="-2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DISCUSSION </a:t>
            </a:r>
          </a:p>
          <a:p>
            <a:pPr lvl="0">
              <a:defRPr sz="1800" cap="none" spc="0">
                <a:solidFill>
                  <a:srgbClr val="000000"/>
                </a:solidFill>
                <a:uFillTx/>
              </a:defRPr>
            </a:pPr>
            <a:r>
              <a:rPr sz="10000" cap="all" spc="-200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q&amp;a</a:t>
            </a:r>
            <a:endParaRPr sz="10000" cap="all" spc="-2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solidFill>
                  <a:srgbClr val="FFFFFF"/>
                </a:solidFill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1400" cap="all" spc="-28" dirty="0">
                <a:solidFill>
                  <a:srgbClr val="FFFFFF"/>
                </a:solidFill>
              </a:rPr>
              <a:t>data </a:t>
            </a:r>
            <a:r>
              <a:rPr sz="1400" cap="all" spc="-28" dirty="0" err="1" smtClean="0">
                <a:solidFill>
                  <a:srgbClr val="FFFFFF"/>
                </a:solidFill>
              </a:rPr>
              <a:t>scienc</a:t>
            </a:r>
            <a:r>
              <a:rPr lang="en-US" sz="1400" cap="all" spc="-28" dirty="0" err="1" smtClean="0">
                <a:solidFill>
                  <a:srgbClr val="FFFFFF"/>
                </a:solidFill>
              </a:rPr>
              <a:t>E</a:t>
            </a:r>
            <a:endParaRPr sz="1400" cap="all" spc="-28" dirty="0">
              <a:solidFill>
                <a:srgbClr val="FFFFFF"/>
              </a:solidFill>
            </a:endParaRPr>
          </a:p>
        </p:txBody>
      </p:sp>
      <p:pic>
        <p:nvPicPr>
          <p:cNvPr id="220" name="GA_secondary_cog_bw_rev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/>
        </p:nvSpPr>
        <p:spPr>
          <a:xfrm flipV="1">
            <a:off x="634374" y="868871"/>
            <a:ext cx="11738379" cy="3"/>
          </a:xfrm>
          <a:prstGeom prst="line">
            <a:avLst/>
          </a:prstGeom>
          <a:ln w="1905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5875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>
            <a:off x="444500" y="2438399"/>
            <a:ext cx="11129368" cy="42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1524000">
              <a:lnSpc>
                <a:spcPct val="110000"/>
              </a:lnSpc>
              <a:spcBef>
                <a:spcPts val="500"/>
              </a:spcBef>
              <a:buFont typeface="Lucida Grande"/>
              <a:defRPr sz="1800">
                <a:uFillTx/>
              </a:defRPr>
            </a:pPr>
            <a:endParaRPr sz="2700" cap="all" spc="-53" dirty="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647700" y="1094358"/>
            <a:ext cx="11747500" cy="74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4400" b="1" dirty="0" smtClean="0">
                <a:uFill>
                  <a:solidFill/>
                </a:uFill>
              </a:rPr>
              <a:t>STUDENT INTRODUCTIONS</a:t>
            </a:r>
            <a:endParaRPr sz="44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4500" y="2294371"/>
            <a:ext cx="9410700" cy="24724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Your name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brief summary of your background (work, school, etc.)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What do you hope to get out of this class</a:t>
            </a:r>
            <a:endParaRPr lang="en-US" sz="28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marL="342900" lvl="3" indent="-342900" algn="l" rtl="0" latinLnBrk="1" hangingPunct="0">
              <a:buFont typeface="Wingdings" panose="05000000000000000000" pitchFamily="2" charset="2"/>
              <a:buChar char="§"/>
            </a:pPr>
            <a:endParaRPr kumimoji="0" lang="en-US" sz="28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9192170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>
            <a:off x="444500" y="2438399"/>
            <a:ext cx="11129368" cy="42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1524000">
              <a:lnSpc>
                <a:spcPct val="110000"/>
              </a:lnSpc>
              <a:spcBef>
                <a:spcPts val="500"/>
              </a:spcBef>
              <a:buFont typeface="Lucida Grande"/>
              <a:defRPr sz="1800">
                <a:uFillTx/>
              </a:defRPr>
            </a:pPr>
            <a:endParaRPr sz="2700" cap="all" spc="-53" dirty="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647700" y="1094358"/>
            <a:ext cx="11747500" cy="74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4400" b="1" dirty="0" smtClean="0">
                <a:uFill>
                  <a:solidFill/>
                </a:uFill>
              </a:rPr>
              <a:t>COURSE EXPECTATIONS:</a:t>
            </a:r>
            <a:endParaRPr sz="44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4500" y="2186649"/>
            <a:ext cx="6819900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BE PRESENT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News706BT-RomanC"/>
              </a:rPr>
              <a:t>PARTICIPATE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GET TO KNOW EACH OTHER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News706BT-RomanC"/>
              </a:rPr>
              <a:t>ASK QUESTIONS</a:t>
            </a:r>
            <a:endParaRPr kumimoji="0" lang="en-US" sz="28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29506976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>
            <a:off x="444500" y="2438399"/>
            <a:ext cx="11129368" cy="421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defTabSz="1524000">
              <a:lnSpc>
                <a:spcPct val="110000"/>
              </a:lnSpc>
              <a:spcBef>
                <a:spcPts val="500"/>
              </a:spcBef>
              <a:buFont typeface="Lucida Grande"/>
              <a:defRPr sz="1800">
                <a:uFillTx/>
              </a:defRPr>
            </a:pPr>
            <a:endParaRPr sz="2700" cap="all" spc="-53" dirty="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647700" y="939800"/>
            <a:ext cx="11747500" cy="687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4400" b="1" dirty="0" smtClean="0">
                <a:uFill>
                  <a:solidFill/>
                </a:uFill>
              </a:rPr>
              <a:t>COURSE LOGISTICS</a:t>
            </a:r>
            <a:endParaRPr sz="44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4500" y="1454379"/>
            <a:ext cx="9410700" cy="69967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Syllabus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/>
              <a:t>Course data and time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/>
              <a:t>Course Expectations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/>
              <a:t>Schedule</a:t>
            </a:r>
            <a:endParaRPr lang="en-US" sz="2800" dirty="0" smtClean="0"/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Office </a:t>
            </a: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hours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Slack </a:t>
            </a:r>
            <a:r>
              <a:rPr lang="en-US" sz="2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for </a:t>
            </a: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communication</a:t>
            </a:r>
            <a:endParaRPr lang="en-US" sz="2800" dirty="0" smtClean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Homework</a:t>
            </a:r>
            <a:endParaRPr lang="en-US" sz="2800" dirty="0" smtClean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Course Project</a:t>
            </a: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800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Github</a:t>
            </a:r>
            <a:endParaRPr lang="en-US" sz="2800" dirty="0" smtClean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28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pPr marL="342900" lvl="3" indent="-342900" algn="l" rtl="0" latinLnBrk="1" hangingPunct="0">
              <a:buFont typeface="Wingdings" panose="05000000000000000000" pitchFamily="2" charset="2"/>
              <a:buChar char="§"/>
            </a:pPr>
            <a:endParaRPr kumimoji="0" lang="en-US" sz="28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887583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635000" y="1181100"/>
            <a:ext cx="11734800" cy="1409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65000"/>
              </a:lnSpc>
              <a:spcBef>
                <a:spcPts val="1200"/>
              </a:spcBef>
              <a:defRPr sz="10000" cap="all" spc="-200">
                <a:solidFill>
                  <a:srgbClr val="FFFFFF"/>
                </a:solidFill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  <a:uFillTx/>
              </a:defRPr>
            </a:pPr>
            <a:r>
              <a:rPr sz="10000" cap="all" spc="-200">
                <a:solidFill>
                  <a:srgbClr val="FFFFFF"/>
                </a:solidFill>
                <a:uFill>
                  <a:solidFill/>
                </a:uFill>
              </a:rPr>
              <a:t>title</a:t>
            </a:r>
          </a:p>
        </p:txBody>
      </p:sp>
      <p:pic>
        <p:nvPicPr>
          <p:cNvPr id="102" name="GA_5.jpg"/>
          <p:cNvPicPr/>
          <p:nvPr/>
        </p:nvPicPr>
        <p:blipFill>
          <a:blip r:embed="rId2">
            <a:extLst/>
          </a:blip>
          <a:srcRect t="48" b="48"/>
          <a:stretch>
            <a:fillRect/>
          </a:stretch>
        </p:blipFill>
        <p:spPr>
          <a:xfrm>
            <a:off x="-845031" y="-795538"/>
            <a:ext cx="14002231" cy="9325705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/>
          <p:nvPr/>
        </p:nvSpPr>
        <p:spPr>
          <a:xfrm>
            <a:off x="635000" y="1181100"/>
            <a:ext cx="6328172" cy="2349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lnSpc>
                <a:spcPct val="65000"/>
              </a:lnSpc>
              <a:defRPr sz="1800">
                <a:uFillTx/>
              </a:defRPr>
            </a:pPr>
            <a:r>
              <a:rPr sz="10000" cap="all" spc="-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what is </a:t>
            </a:r>
            <a:br>
              <a:rPr sz="10000" cap="all" spc="-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</a:br>
            <a:r>
              <a:rPr sz="10000" cap="all" spc="-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FDinTextCompPro-Bold"/>
                <a:ea typeface="PFDinTextCompPro-Bold"/>
                <a:cs typeface="PFDinTextCompPro-Bold"/>
                <a:sym typeface="PFDinTextCompPro-Bold"/>
              </a:rPr>
              <a:t>data science?</a:t>
            </a:r>
          </a:p>
        </p:txBody>
      </p:sp>
      <p:sp>
        <p:nvSpPr>
          <p:cNvPr id="104" name="Shape 104"/>
          <p:cNvSpPr/>
          <p:nvPr/>
        </p:nvSpPr>
        <p:spPr>
          <a:xfrm>
            <a:off x="660400" y="7566699"/>
            <a:ext cx="5727700" cy="14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solidFill>
                  <a:srgbClr val="FFFFFF"/>
                </a:solidFill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1400" cap="all" spc="-28" dirty="0">
                <a:solidFill>
                  <a:srgbClr val="FFFFFF"/>
                </a:solidFill>
              </a:rPr>
              <a:t>data </a:t>
            </a:r>
            <a:r>
              <a:rPr sz="1400" cap="all" spc="-28" dirty="0" smtClean="0">
                <a:solidFill>
                  <a:srgbClr val="FFFFFF"/>
                </a:solidFill>
              </a:rPr>
              <a:t>scienc</a:t>
            </a:r>
            <a:r>
              <a:rPr lang="en-US" sz="1400" cap="all" spc="-28" dirty="0" smtClean="0">
                <a:solidFill>
                  <a:srgbClr val="FFFFFF"/>
                </a:solidFill>
              </a:rPr>
              <a:t>e </a:t>
            </a:r>
            <a:endParaRPr sz="1400" cap="all" spc="-28" dirty="0">
              <a:solidFill>
                <a:srgbClr val="FFFFFF"/>
              </a:solidFill>
            </a:endParaRPr>
          </a:p>
        </p:txBody>
      </p:sp>
      <p:pic>
        <p:nvPicPr>
          <p:cNvPr id="105" name="GA_secondary_cog_bw_rev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 flipV="1">
            <a:off x="634374" y="868871"/>
            <a:ext cx="11738379" cy="3"/>
          </a:xfrm>
          <a:prstGeom prst="line">
            <a:avLst/>
          </a:prstGeom>
          <a:ln w="1905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637559" y="7501071"/>
            <a:ext cx="11743189" cy="1"/>
          </a:xfrm>
          <a:prstGeom prst="line">
            <a:avLst/>
          </a:prstGeom>
          <a:ln w="15875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WHAT IS DATA SCIENCE?</a:t>
            </a:r>
            <a:endParaRPr sz="20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0400" y="2946063"/>
            <a:ext cx="9499600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No Formal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Definition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algn="l" rtl="0" latinLnBrk="1" hangingPunct="0">
              <a:lnSpc>
                <a:spcPct val="150000"/>
              </a:lnSpc>
            </a:pPr>
            <a:endParaRPr lang="en-US" dirty="0"/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37145554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660400" y="7566699"/>
            <a:ext cx="5727700" cy="145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95300">
              <a:lnSpc>
                <a:spcPct val="65000"/>
              </a:lnSpc>
              <a:defRPr sz="1400" cap="all" spc="-28">
                <a:uFillTx/>
                <a:latin typeface="PFDinTextCompPro-Bold"/>
                <a:ea typeface="PFDinTextCompPro-Bold"/>
                <a:cs typeface="PFDinTextCompPro-Bold"/>
                <a:sym typeface="PFDinTextCompPro-Bold"/>
              </a:defRPr>
            </a:lvl1pPr>
          </a:lstStyle>
          <a:p>
            <a:pPr lvl="0">
              <a:defRPr sz="1800" cap="none" spc="0"/>
            </a:pPr>
            <a:r>
              <a:rPr sz="1400" cap="all" spc="-28" dirty="0"/>
              <a:t>data </a:t>
            </a:r>
            <a:r>
              <a:rPr sz="1400" cap="all" spc="-28" dirty="0" smtClean="0"/>
              <a:t>science</a:t>
            </a:r>
            <a:endParaRPr sz="1400" cap="all" spc="-28" dirty="0"/>
          </a:p>
        </p:txBody>
      </p:sp>
      <p:pic>
        <p:nvPicPr>
          <p:cNvPr id="115" name="GA_secondary_cog_bw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7581900"/>
            <a:ext cx="332576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647700" y="1094358"/>
            <a:ext cx="1174750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524000">
              <a:lnSpc>
                <a:spcPct val="110000"/>
              </a:lnSpc>
              <a:buFont typeface="Lucida Grande"/>
              <a:defRPr sz="2000"/>
            </a:lvl1pPr>
          </a:lstStyle>
          <a:p>
            <a:pPr lvl="0">
              <a:defRPr sz="1800">
                <a:uFillTx/>
              </a:defRPr>
            </a:pPr>
            <a:r>
              <a:rPr lang="en-US" sz="2000" b="1" dirty="0" smtClean="0">
                <a:uFill>
                  <a:solidFill/>
                </a:uFill>
              </a:rPr>
              <a:t>WHAT IS DATA SCIENCE?</a:t>
            </a:r>
            <a:endParaRPr sz="2000" b="1" dirty="0">
              <a:uFill>
                <a:solidFill/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0400" y="2946063"/>
            <a:ext cx="9499600" cy="2133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No Formal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News706BT-RomanC"/>
              </a:rPr>
              <a:t> Definition</a:t>
            </a:r>
          </a:p>
          <a:p>
            <a:pPr marL="342900" indent="-342900" algn="l" rtl="0" latinLnBrk="1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algn="l" rtl="0" latinLnBrk="1" hangingPunct="0">
              <a:lnSpc>
                <a:spcPct val="150000"/>
              </a:lnSpc>
            </a:pPr>
            <a:endParaRPr lang="en-US" dirty="0"/>
          </a:p>
          <a:p>
            <a:pPr marL="342900" marR="0" indent="-342900" algn="l" defTabSz="14351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News706BT-RomanC"/>
            </a:endParaRPr>
          </a:p>
        </p:txBody>
      </p:sp>
    </p:spTree>
    <p:extLst>
      <p:ext uri="{BB962C8B-B14F-4D97-AF65-F5344CB8AC3E}">
        <p14:creationId xmlns:p14="http://schemas.microsoft.com/office/powerpoint/2010/main" val="25859649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News706BT-RomanC"/>
        <a:ea typeface="News706BT-RomanC"/>
        <a:cs typeface="News706BT-RomanC"/>
      </a:majorFont>
      <a:minorFont>
        <a:latin typeface="News706BT-RomanC"/>
        <a:ea typeface="News706BT-RomanC"/>
        <a:cs typeface="News706BT-RomanC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901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435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News706BT-RomanC"/>
        <a:ea typeface="News706BT-RomanC"/>
        <a:cs typeface="News706BT-RomanC"/>
      </a:majorFont>
      <a:minorFont>
        <a:latin typeface="News706BT-RomanC"/>
        <a:ea typeface="News706BT-RomanC"/>
        <a:cs typeface="News706BT-RomanC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901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435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News706BT-Roman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4945</TotalTime>
  <Words>1010</Words>
  <Application>Microsoft Office PowerPoint</Application>
  <PresentationFormat>Custom</PresentationFormat>
  <Paragraphs>320</Paragraphs>
  <Slides>38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Galvin, Michael (GE Power &amp; Water)</dc:creator>
  <cp:lastModifiedBy>GE User</cp:lastModifiedBy>
  <cp:revision>144</cp:revision>
  <dcterms:modified xsi:type="dcterms:W3CDTF">2015-09-08T04:33:50Z</dcterms:modified>
</cp:coreProperties>
</file>